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2" r:id="rId1"/>
  </p:sldMasterIdLst>
  <p:notesMasterIdLst>
    <p:notesMasterId r:id="rId167"/>
  </p:notesMasterIdLst>
  <p:handoutMasterIdLst>
    <p:handoutMasterId r:id="rId168"/>
  </p:handoutMasterIdLst>
  <p:sldIdLst>
    <p:sldId id="256" r:id="rId2"/>
    <p:sldId id="389" r:id="rId3"/>
    <p:sldId id="390" r:id="rId4"/>
    <p:sldId id="39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402" r:id="rId16"/>
    <p:sldId id="403" r:id="rId17"/>
    <p:sldId id="404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38" r:id="rId52"/>
    <p:sldId id="439" r:id="rId53"/>
    <p:sldId id="440" r:id="rId54"/>
    <p:sldId id="441" r:id="rId55"/>
    <p:sldId id="442" r:id="rId56"/>
    <p:sldId id="443" r:id="rId57"/>
    <p:sldId id="444" r:id="rId58"/>
    <p:sldId id="445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8" r:id="rId72"/>
    <p:sldId id="459" r:id="rId73"/>
    <p:sldId id="460" r:id="rId74"/>
    <p:sldId id="461" r:id="rId75"/>
    <p:sldId id="300" r:id="rId76"/>
    <p:sldId id="304" r:id="rId77"/>
    <p:sldId id="303" r:id="rId78"/>
    <p:sldId id="312" r:id="rId79"/>
    <p:sldId id="302" r:id="rId80"/>
    <p:sldId id="301" r:id="rId81"/>
    <p:sldId id="317" r:id="rId82"/>
    <p:sldId id="305" r:id="rId83"/>
    <p:sldId id="306" r:id="rId84"/>
    <p:sldId id="308" r:id="rId85"/>
    <p:sldId id="307" r:id="rId86"/>
    <p:sldId id="310" r:id="rId87"/>
    <p:sldId id="313" r:id="rId88"/>
    <p:sldId id="314" r:id="rId89"/>
    <p:sldId id="318" r:id="rId90"/>
    <p:sldId id="319" r:id="rId91"/>
    <p:sldId id="309" r:id="rId92"/>
    <p:sldId id="320" r:id="rId93"/>
    <p:sldId id="315" r:id="rId94"/>
    <p:sldId id="316" r:id="rId95"/>
    <p:sldId id="321" r:id="rId96"/>
    <p:sldId id="324" r:id="rId97"/>
    <p:sldId id="327" r:id="rId98"/>
    <p:sldId id="330" r:id="rId99"/>
    <p:sldId id="331" r:id="rId100"/>
    <p:sldId id="332" r:id="rId101"/>
    <p:sldId id="328" r:id="rId102"/>
    <p:sldId id="329" r:id="rId103"/>
    <p:sldId id="325" r:id="rId104"/>
    <p:sldId id="326" r:id="rId105"/>
    <p:sldId id="322" r:id="rId106"/>
    <p:sldId id="323" r:id="rId107"/>
    <p:sldId id="311" r:id="rId108"/>
    <p:sldId id="333" r:id="rId109"/>
    <p:sldId id="336" r:id="rId110"/>
    <p:sldId id="339" r:id="rId111"/>
    <p:sldId id="342" r:id="rId112"/>
    <p:sldId id="345" r:id="rId113"/>
    <p:sldId id="346" r:id="rId114"/>
    <p:sldId id="348" r:id="rId115"/>
    <p:sldId id="349" r:id="rId116"/>
    <p:sldId id="350" r:id="rId117"/>
    <p:sldId id="347" r:id="rId118"/>
    <p:sldId id="343" r:id="rId119"/>
    <p:sldId id="344" r:id="rId120"/>
    <p:sldId id="340" r:id="rId121"/>
    <p:sldId id="341" r:id="rId122"/>
    <p:sldId id="337" r:id="rId123"/>
    <p:sldId id="338" r:id="rId124"/>
    <p:sldId id="334" r:id="rId125"/>
    <p:sldId id="335" r:id="rId126"/>
    <p:sldId id="351" r:id="rId127"/>
    <p:sldId id="352" r:id="rId128"/>
    <p:sldId id="353" r:id="rId129"/>
    <p:sldId id="356" r:id="rId130"/>
    <p:sldId id="359" r:id="rId131"/>
    <p:sldId id="362" r:id="rId132"/>
    <p:sldId id="365" r:id="rId133"/>
    <p:sldId id="366" r:id="rId134"/>
    <p:sldId id="367" r:id="rId135"/>
    <p:sldId id="363" r:id="rId136"/>
    <p:sldId id="364" r:id="rId137"/>
    <p:sldId id="360" r:id="rId138"/>
    <p:sldId id="361" r:id="rId139"/>
    <p:sldId id="357" r:id="rId140"/>
    <p:sldId id="358" r:id="rId141"/>
    <p:sldId id="354" r:id="rId142"/>
    <p:sldId id="368" r:id="rId143"/>
    <p:sldId id="371" r:id="rId144"/>
    <p:sldId id="374" r:id="rId145"/>
    <p:sldId id="377" r:id="rId146"/>
    <p:sldId id="378" r:id="rId147"/>
    <p:sldId id="379" r:id="rId148"/>
    <p:sldId id="375" r:id="rId149"/>
    <p:sldId id="376" r:id="rId150"/>
    <p:sldId id="372" r:id="rId151"/>
    <p:sldId id="373" r:id="rId152"/>
    <p:sldId id="369" r:id="rId153"/>
    <p:sldId id="370" r:id="rId154"/>
    <p:sldId id="380" r:id="rId155"/>
    <p:sldId id="383" r:id="rId156"/>
    <p:sldId id="386" r:id="rId157"/>
    <p:sldId id="387" r:id="rId158"/>
    <p:sldId id="388" r:id="rId159"/>
    <p:sldId id="384" r:id="rId160"/>
    <p:sldId id="385" r:id="rId161"/>
    <p:sldId id="381" r:id="rId162"/>
    <p:sldId id="382" r:id="rId163"/>
    <p:sldId id="355" r:id="rId164"/>
    <p:sldId id="289" r:id="rId165"/>
    <p:sldId id="259" r:id="rId166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alatino Linotype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9FB"/>
    <a:srgbClr val="E38C1B"/>
    <a:srgbClr val="E1A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82005" autoAdjust="0"/>
  </p:normalViewPr>
  <p:slideViewPr>
    <p:cSldViewPr snapToGrid="0" snapToObjects="1">
      <p:cViewPr varScale="1">
        <p:scale>
          <a:sx n="98" d="100"/>
          <a:sy n="98" d="100"/>
        </p:scale>
        <p:origin x="1976" y="19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0C7B4-5083-0740-90D9-72925605136E}" type="datetimeFigureOut">
              <a:rPr lang="en-US" smtClean="0"/>
              <a:t>7/27/23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356AE6-6A67-9942-8C39-F7CC75EE9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722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04047C-6E8D-5641-9C44-B7ADE69DD4E8}" type="datetimeFigureOut">
              <a:rPr lang="en-US"/>
              <a:pPr>
                <a:defRPr/>
              </a:pPr>
              <a:t>7/27/23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Palatino Linotype" panose="02040502050505030304" pitchFamily="18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084E2F3-5934-E24A-8056-F887D1B10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11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4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8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84E2F3-5934-E24A-8056-F887D1B1086E}" type="slidenum">
              <a:rPr lang="en-US" smtClean="0"/>
              <a:pPr>
                <a:defRPr/>
              </a:pPr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3181003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30535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21222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0F437-D0F7-1D49-A244-DE0CF5E6D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1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39FA5-C179-8440-B788-2E8C3776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3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399A0-541F-F64B-B76A-DDC8C93E5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8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2410692"/>
            <a:ext cx="8229600" cy="3359212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87AAD-0D54-6649-83C7-D86BDDB5E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rgbClr val="21222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EC34866-E71F-E145-9E53-84CD6739B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96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828675"/>
            <a:ext cx="8372475" cy="13266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61507"/>
            <a:ext cx="4038600" cy="3864656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2261506"/>
            <a:ext cx="4041648" cy="3864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5049C-E861-D444-951A-66CFEA951A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7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5562" y="2082339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9486" y="2082339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05562" y="2709632"/>
            <a:ext cx="4041648" cy="3416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19613" y="2710076"/>
            <a:ext cx="4041648" cy="3415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929B7-36BE-BE41-9969-B91451E7C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3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2BC7-9A47-DB4C-A8C9-46A676487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8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566DA-CE0E-B14F-A0A8-731F4C4D4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3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491F3-E4AB-EE4B-AF28-F459AAC7D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49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DA56F-F636-C44A-B3B8-2B967C61DB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8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14">
            <a:duotone>
              <a:prstClr val="black"/>
              <a:srgbClr val="0939FB">
                <a:tint val="45000"/>
                <a:satMod val="400000"/>
              </a:srgbClr>
            </a:duotone>
            <a:lum bright="100000" contrast="-40000"/>
          </a:blip>
          <a:srcRect r="12983" b="16164"/>
          <a:stretch/>
        </p:blipFill>
        <p:spPr>
          <a:xfrm>
            <a:off x="6989500" y="4542518"/>
            <a:ext cx="2154500" cy="205797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531813"/>
            <a:ext cx="8229600" cy="1454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ITS PowerPoint Template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14325" y="2014538"/>
            <a:ext cx="82296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8850" y="6397625"/>
            <a:ext cx="2085975" cy="365125"/>
          </a:xfrm>
          <a:prstGeom prst="rect">
            <a:avLst/>
          </a:prstGeom>
        </p:spPr>
        <p:txBody>
          <a:bodyPr vert="horz" wrap="square" lIns="9144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>
              <a:defRPr/>
            </a:pPr>
            <a:r>
              <a:rPr lang="en-US"/>
              <a:t>January 20,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11325" y="6419850"/>
            <a:ext cx="2847975" cy="3016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ITS Talks, January 20,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97375" y="640080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595959"/>
                </a:solidFill>
                <a:latin typeface="Century Gothic" charset="0"/>
              </a:defRPr>
            </a:lvl1pPr>
          </a:lstStyle>
          <a:p>
            <a:pPr>
              <a:defRPr/>
            </a:pPr>
            <a:fld id="{DCEA556D-6D61-6B49-AC07-309C6BF83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1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6065838"/>
            <a:ext cx="160496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5"/>
          <a:stretch>
            <a:fillRect/>
          </a:stretch>
        </p:blipFill>
        <p:spPr bwMode="auto">
          <a:xfrm>
            <a:off x="0" y="5926138"/>
            <a:ext cx="91440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5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39688"/>
            <a:ext cx="4175125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6266046" y="6292443"/>
            <a:ext cx="2773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baseline="0" dirty="0">
                <a:solidFill>
                  <a:schemeClr val="bg1"/>
                </a:solidFill>
                <a:latin typeface="Arial"/>
                <a:cs typeface="Arial"/>
              </a:rPr>
              <a:t>ITACW Memes</a:t>
            </a:r>
          </a:p>
          <a:p>
            <a:pPr algn="r"/>
            <a:r>
              <a:rPr lang="en-US" sz="1400" baseline="0" dirty="0">
                <a:solidFill>
                  <a:srgbClr val="FFFFFF"/>
                </a:solidFill>
                <a:latin typeface="Arial"/>
                <a:cs typeface="Arial"/>
              </a:rPr>
              <a:t>July 28, 2023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9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hf sldNum="0" hdr="0" ftr="0" dt="0"/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21222B"/>
          </a:solidFill>
          <a:latin typeface="+mj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782051"/>
            <a:ext cx="9143999" cy="353728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IT All-Campus Workshop</a:t>
            </a:r>
            <a:b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b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</a:br>
            <a:r>
              <a:rPr lang="en-US" sz="60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Memes for Geeks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DB116-C88F-749C-7A0E-76E49CE84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805"/>
            <a:ext cx="9144000" cy="455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2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A9FCC-BA74-CE88-A06F-9C2D1AF9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52" y="0"/>
            <a:ext cx="6348495" cy="605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0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FEACE-9BBE-813F-317D-45580878E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114" y="0"/>
            <a:ext cx="5007771" cy="60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66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87B22B-C16C-831A-A937-536BBC826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92" y="0"/>
            <a:ext cx="5287416" cy="606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33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0691D-78D6-AFF4-4387-2DBFA303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62" y="0"/>
            <a:ext cx="6175075" cy="606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8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1ED13-CFA7-6601-ADFA-04A521476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2" y="0"/>
            <a:ext cx="9145603" cy="508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5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E26D03-8892-4848-7EC2-A7D229F3E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371" y="0"/>
            <a:ext cx="5227258" cy="599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6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CA1C2-6FD9-8697-1B90-7A51F14A9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06" y="0"/>
            <a:ext cx="4641188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94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384059-8F06-330C-F1D6-1697738E2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696" y="-24063"/>
            <a:ext cx="7412304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5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9EE42-AB43-20B8-EED7-1774AD10B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" y="0"/>
            <a:ext cx="9135427" cy="498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04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A56DC-F37F-D41F-F95D-949C6719B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68" y="0"/>
            <a:ext cx="8241632" cy="60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52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EEC49-327E-6A45-4470-8ADFB385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25" y="0"/>
            <a:ext cx="6119949" cy="61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BF332-5A7F-82BB-ABF7-80F7A5F09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238" y="0"/>
            <a:ext cx="6669523" cy="59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02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528C3-3199-80ED-2798-E88BFFE5E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67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827F7-49CF-ACFF-167D-CE0F231BB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50" y="0"/>
            <a:ext cx="76073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2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A018E-E124-A727-E007-9D1DBC5D7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10" y="0"/>
            <a:ext cx="6138980" cy="602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87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039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03A10-F4F2-9842-D495-0590CF567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851" y="0"/>
            <a:ext cx="6830298" cy="60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07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8F776-285D-ADCF-D208-AAEC5CE0D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8" y="0"/>
            <a:ext cx="5967663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2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E2727-47B4-1847-92F4-E807B2A8D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599" y="0"/>
            <a:ext cx="4564801" cy="598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0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8C0C4-569E-B9F0-5752-1DDD72977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83" y="0"/>
            <a:ext cx="6158034" cy="607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3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4649F4-5C4F-09B2-41EA-D53EA946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47" y="0"/>
            <a:ext cx="6745705" cy="59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4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08FA9-552F-DAB9-E27B-6A5FFFA4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7" y="0"/>
            <a:ext cx="6136105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597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32773-CEF0-C905-C327-A9780E8D2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238" y="213540"/>
            <a:ext cx="4709523" cy="589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6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34453-09B4-FE38-A951-9130AA139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7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0AAFD7-040A-46F5-5A2A-D2F712CB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147" y="0"/>
            <a:ext cx="4074695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4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790F16-DEAB-68DB-0B4B-39ED0D5FA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219" y="0"/>
            <a:ext cx="5241562" cy="60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1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1F02B-9543-E182-446E-EC344D29B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07" y="0"/>
            <a:ext cx="8579894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38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049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EDDB7-CEA3-69FD-D715-5D80B1BE7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0"/>
            <a:ext cx="76962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F101E6-9EF2-2143-F217-97F2E973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085" y="0"/>
            <a:ext cx="5225829" cy="58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1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5091E4-CA8D-D61D-4A3C-C4A186C1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68" y="0"/>
            <a:ext cx="5967663" cy="59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7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B6099-91FC-74CB-65A7-62069D3A4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52" y="0"/>
            <a:ext cx="9151452" cy="46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4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FB421-90CE-67CE-4859-5BCEC416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250" y="0"/>
            <a:ext cx="48895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4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8CD4F-FD88-0CBF-D828-84B2B0566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37" y="-1"/>
            <a:ext cx="9162637" cy="487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1A617-6941-E744-964F-1E104BC7A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6555"/>
            <a:ext cx="9144000" cy="508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8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E8939-2161-FD6D-B05C-78E94C5E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5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09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BD30C-774A-B26F-374E-3D68DC845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84" y="0"/>
            <a:ext cx="9165484" cy="285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6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6D75E-9BB3-12F9-5165-430F5C2B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5" y="0"/>
            <a:ext cx="6439410" cy="601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41505-076E-F4D1-EFCB-D841F79CB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10" y="0"/>
            <a:ext cx="4314180" cy="60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37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073E42-8625-CA4C-14FA-9E0B7AFBC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0" y="0"/>
            <a:ext cx="90187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1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C7765-12D2-0085-8944-77DE957B1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647" y="0"/>
            <a:ext cx="6364705" cy="60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2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E2D736-829C-31C7-F995-5FB6B179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85C40-4B32-C867-C26B-2C3CB16B2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0" y="0"/>
            <a:ext cx="608797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2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1DFFF9-676D-D08D-0317-8C564D64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14" y="0"/>
            <a:ext cx="6542171" cy="60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E8A4-CECF-2E8E-101D-6F1124B71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504" y="0"/>
            <a:ext cx="4568992" cy="60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53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881F5-3C65-88FA-B105-B560DAC6D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89" y="276134"/>
            <a:ext cx="6657422" cy="57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2CC81-7198-E4EA-CE9A-387934722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61" y="0"/>
            <a:ext cx="5544677" cy="60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5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D324A-3193-5965-D704-886E34E86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27" y="0"/>
            <a:ext cx="4019745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17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E7615F-3009-D9E0-8598-B9079D1B1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" y="-1"/>
            <a:ext cx="9141183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5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53781-464C-50D9-0BF2-EBC715F5C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7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069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5B598-9464-0737-8010-D85BA5A7D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5" y="0"/>
            <a:ext cx="9134005" cy="51374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83A00-0CFF-8605-1C16-5C8D0D7B1C86}"/>
              </a:ext>
            </a:extLst>
          </p:cNvPr>
          <p:cNvSpPr txBox="1"/>
          <p:nvPr/>
        </p:nvSpPr>
        <p:spPr>
          <a:xfrm>
            <a:off x="7905784" y="428324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Kubernetes</a:t>
            </a:r>
          </a:p>
        </p:txBody>
      </p:sp>
    </p:spTree>
    <p:extLst>
      <p:ext uri="{BB962C8B-B14F-4D97-AF65-F5344CB8AC3E}">
        <p14:creationId xmlns:p14="http://schemas.microsoft.com/office/powerpoint/2010/main" val="2279688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D1C5F8-157D-0EF7-CA62-21313D58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92" y="0"/>
            <a:ext cx="6483215" cy="608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BE2C-EBFF-7C72-F817-CBEE60AF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842" y="0"/>
            <a:ext cx="5406315" cy="61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62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132A3D-4768-50B7-5BC5-B898A695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317" y="0"/>
            <a:ext cx="5391366" cy="61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24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168ACC-DC37-2820-10D2-F5923D69B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8" y="0"/>
            <a:ext cx="9120862" cy="439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10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ACA7EE-18B4-219A-C71B-9CD0579DF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582"/>
          <a:stretch/>
        </p:blipFill>
        <p:spPr>
          <a:xfrm>
            <a:off x="0" y="0"/>
            <a:ext cx="4572000" cy="51267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806008-297D-45EE-F03D-EDBBB29377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21"/>
          <a:stretch/>
        </p:blipFill>
        <p:spPr>
          <a:xfrm>
            <a:off x="4719312" y="0"/>
            <a:ext cx="4424689" cy="602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8E8AA-9FAE-FA09-AF8F-C504042B4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603" y="365760"/>
            <a:ext cx="5308794" cy="55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83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D7C130-4988-8BCB-4E67-C1626800C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8" y="0"/>
            <a:ext cx="8680784" cy="57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93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4B77F-3416-0BDC-86C3-0DF949BC1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29" y="0"/>
            <a:ext cx="5905142" cy="601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27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BC53C-2E83-88BB-AC42-7C5D86B20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004" y="0"/>
            <a:ext cx="3819991" cy="59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0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411C5E-2D56-B439-DA2E-26BA452E9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5" y="0"/>
            <a:ext cx="9111916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8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079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EBE1D1-134F-694E-9C5E-152C93BBD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008" y="0"/>
            <a:ext cx="4565984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5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3B34F-C309-37C7-ACBF-6F13A61C5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31" y="0"/>
            <a:ext cx="8307137" cy="58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3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80254B-BEBE-8695-6A18-9944D3DB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042" y="0"/>
            <a:ext cx="6063916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7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E1562-08C4-2B60-3F44-41853AA04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280" y="0"/>
            <a:ext cx="3991440" cy="60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5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E214E-CAB3-6EC8-3C48-49BE2747F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742" y="0"/>
            <a:ext cx="5722516" cy="606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0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0E83D0-0E6A-19DD-7380-157B5216C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75" y="0"/>
            <a:ext cx="607784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2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7A348B-7FB8-8561-E888-C5591E5C6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26" y="388054"/>
            <a:ext cx="5747748" cy="567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87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79C07D-80C0-BCDB-2E37-1578E1C0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121" y="0"/>
            <a:ext cx="5241757" cy="604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2FFF49-A34D-D13B-1D67-A58A90FB6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405" y="0"/>
            <a:ext cx="5533189" cy="58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27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5787C-DD7A-8BB3-D0EA-EEFDADE10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05" y="-1"/>
            <a:ext cx="9151405" cy="495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4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088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B736F-409A-642A-0A83-02D252C74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10" y="0"/>
            <a:ext cx="6087979" cy="608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9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ndemic beginner board game gameplay layout">
            <a:extLst>
              <a:ext uri="{FF2B5EF4-FFF2-40B4-BE49-F238E27FC236}">
                <a16:creationId xmlns:a16="http://schemas.microsoft.com/office/drawing/2014/main" id="{2D8FF20B-3A1C-DC99-1EBF-62F84355EE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24" t="12746" r="17052" b="46075"/>
          <a:stretch/>
        </p:blipFill>
        <p:spPr bwMode="auto">
          <a:xfrm>
            <a:off x="0" y="529388"/>
            <a:ext cx="9144000" cy="5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VID-19: How will supply chains adapt in a post-pandemic phase? |  Delivered | Global">
            <a:extLst>
              <a:ext uri="{FF2B5EF4-FFF2-40B4-BE49-F238E27FC236}">
                <a16:creationId xmlns:a16="http://schemas.microsoft.com/office/drawing/2014/main" id="{08D1692D-9DC9-7FF8-EB65-321EE58CC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620" y="0"/>
            <a:ext cx="3573379" cy="200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452" y="2645625"/>
            <a:ext cx="8621094" cy="15667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MS PGothic" charset="0"/>
                <a:cs typeface="Arial" charset="0"/>
              </a:rPr>
              <a:t>State of ITS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25853-15B1-CB4C-AD36-D039EE98A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92" y="635799"/>
            <a:ext cx="667551" cy="584775"/>
          </a:xfrm>
          <a:prstGeom prst="rect">
            <a:avLst/>
          </a:prstGeom>
        </p:spPr>
      </p:pic>
      <p:pic>
        <p:nvPicPr>
          <p:cNvPr id="1030" name="Picture 6" descr="Blog: Finding a Future of Work Speaker | LAI">
            <a:extLst>
              <a:ext uri="{FF2B5EF4-FFF2-40B4-BE49-F238E27FC236}">
                <a16:creationId xmlns:a16="http://schemas.microsoft.com/office/drawing/2014/main" id="{4428A1D7-203E-C336-679E-3993A384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51" y="5086684"/>
            <a:ext cx="2898517" cy="177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32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82677" y="2659559"/>
            <a:ext cx="39786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chemeClr val="accent1"/>
                </a:solidFill>
                <a:latin typeface="Arial"/>
                <a:cs typeface="Arial"/>
              </a:rPr>
              <a:t>&lt;CR&gt;</a:t>
            </a:r>
          </a:p>
        </p:txBody>
      </p:sp>
    </p:spTree>
    <p:extLst>
      <p:ext uri="{BB962C8B-B14F-4D97-AF65-F5344CB8AC3E}">
        <p14:creationId xmlns:p14="http://schemas.microsoft.com/office/powerpoint/2010/main" val="286692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0B1CC6-50DD-D5EE-C62A-F90BC985B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332" y="248128"/>
            <a:ext cx="5473336" cy="57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14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0524B-39FC-7302-2588-38F25629F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66" y="266587"/>
            <a:ext cx="4336868" cy="577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8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47215-5B46-0E6B-D833-CBDE7DC9B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153" y="483325"/>
            <a:ext cx="6541693" cy="544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2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EE524D-025F-A08C-2F0C-932679524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6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3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0F20-2606-7AA6-4958-67BFF2314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17" y="437918"/>
            <a:ext cx="7146166" cy="53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9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3C590-CD86-3DC6-1DCC-4429C46C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89" y="254725"/>
            <a:ext cx="5865222" cy="586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8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BF555-AC1C-A22D-81FB-B74F91907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363" y="281758"/>
            <a:ext cx="6603274" cy="57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7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81557C-6F6C-D142-54DC-4AE7D9ED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18" y="248194"/>
            <a:ext cx="4914363" cy="572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7863B-184E-97DA-7097-CCEE6D2F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155" y="300446"/>
            <a:ext cx="6307690" cy="56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77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9A385-E388-1B3E-C2CC-960F5DFE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97" y="423454"/>
            <a:ext cx="7575006" cy="53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0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7F32C-FDB7-60B5-B122-707B9CEB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31" y="373196"/>
            <a:ext cx="5447937" cy="560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B0987E-4966-25E6-C62F-49FF6C66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04" y="287383"/>
            <a:ext cx="6049191" cy="573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77CF4-A1F5-14F9-2505-218DB90B9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465" y="432526"/>
            <a:ext cx="595884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7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129E52-C28A-EE55-B5B3-8ECF88EF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888" y="274320"/>
            <a:ext cx="5970223" cy="59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0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60122-A28B-8817-0F7D-C523E46C1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592"/>
            <a:ext cx="9144000" cy="49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01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E479D-91A0-5AF9-46B4-C3053185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22" y="431075"/>
            <a:ext cx="6548355" cy="544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229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180A2-7702-9638-3853-A7EF0FD3E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447" y="209006"/>
            <a:ext cx="5433105" cy="58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6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0DC6D-AC6F-FB91-7834-4F27802F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98" y="261620"/>
            <a:ext cx="5832203" cy="583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5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9A18B-02D8-0A41-B961-D0D1DA1FB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688" y="313509"/>
            <a:ext cx="5366623" cy="58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CF0F4-C5E0-1A2B-2F7A-BA6E172CB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01" y="451576"/>
            <a:ext cx="5732598" cy="560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8EA12-B342-306B-71C8-470FEB8D7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124" y="287382"/>
            <a:ext cx="3273751" cy="57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37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4EFDE-79EA-1A5A-44CE-73BAF09B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50" y="447222"/>
            <a:ext cx="4559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9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3408F-92DF-F12D-770C-54C4DE74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031" y="300446"/>
            <a:ext cx="5701937" cy="570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8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5451A-8D9C-8346-5630-D8515E719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77" y="267789"/>
            <a:ext cx="5786845" cy="578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5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03216-3EE2-2FB9-0611-8350B05A6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87" y="418011"/>
            <a:ext cx="7758426" cy="556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8CE05F-20FD-9626-9DA6-3249746D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088" y="0"/>
            <a:ext cx="6093823" cy="60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E7BEA9-EBC8-BBCE-B04D-4CA6AA68E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10" y="391885"/>
            <a:ext cx="6925979" cy="56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4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AE2765-F22E-4B76-CB2C-CADF1A0E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00" y="153068"/>
            <a:ext cx="33782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6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E8043-E3E2-FD1F-4C99-F2402EF3E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967" y="156754"/>
            <a:ext cx="3138066" cy="611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06ADF-81F4-AFA9-41AF-87373C7C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003" y="300446"/>
            <a:ext cx="5399994" cy="575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E3B18-7A58-3F61-4226-C1B6B8BA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813" y="182880"/>
            <a:ext cx="3674373" cy="605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6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F142D3-C443-A8B1-7ED0-EF2D3DCD4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67" y="222068"/>
            <a:ext cx="5867666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2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34D6F-D5B8-DB2B-85EB-E50FF8DA7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00" y="382633"/>
            <a:ext cx="47498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08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5A455-0179-F337-B821-92B2DEAC2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22" y="303680"/>
            <a:ext cx="5354555" cy="584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6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1ADBA-061B-0385-7CF4-9836BF015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12" y="271654"/>
            <a:ext cx="6064976" cy="569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7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B7DD05-D26F-7FAB-4129-51C917D2B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660" y="178526"/>
            <a:ext cx="4340679" cy="597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9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E3C5-5301-1554-997A-2048457B3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03" y="324394"/>
            <a:ext cx="5734594" cy="573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31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FF174-7190-D7FC-DA22-0F87D355A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206" y="182880"/>
            <a:ext cx="3463587" cy="60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5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249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FDB2E-2E2B-A73B-26D3-95C696AE8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38" y="176871"/>
            <a:ext cx="5555524" cy="58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7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9217C-5AE2-075A-8E1D-12A9CB184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848" y="253274"/>
            <a:ext cx="4450304" cy="58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7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0113D-8561-E622-C01B-B863E2B59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895" y="147819"/>
            <a:ext cx="5947410" cy="599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7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8787A-86D6-9ACC-BB70-9E0A7EE76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94" y="312478"/>
            <a:ext cx="6939412" cy="545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2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33F30-9638-FD0F-0227-94851478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671" y="288835"/>
            <a:ext cx="4516657" cy="573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24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B11BA-0EB1-5E32-778E-BD2E69A2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923" y="201848"/>
            <a:ext cx="5686153" cy="577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7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28998-1489-C29D-17AD-B76416A8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569" y="263434"/>
            <a:ext cx="4498862" cy="575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7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56ED4-8FF0-6C8A-3D30-D51CB8EA9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868" y="352453"/>
            <a:ext cx="4788263" cy="577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965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4526B-6857-6B29-4F82-DDA435FFD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215" y="365759"/>
            <a:ext cx="6133569" cy="558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4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A87D2-A127-9ECD-8FF9-EDA90534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411" y="0"/>
            <a:ext cx="4193177" cy="62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39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C80DF-5AF2-297D-83B4-44F8BE932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70" y="262242"/>
            <a:ext cx="4925060" cy="583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259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65298-66A1-E58B-D212-2DA64B41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098" y="222069"/>
            <a:ext cx="4149803" cy="60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4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68BE43-5AE3-F05E-B858-6A18FB85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387532"/>
            <a:ext cx="4762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5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BED25-95EF-23CF-17A8-5F8BB543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644435"/>
            <a:ext cx="4762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9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2A73C0-3570-A6A5-1AF0-9F162B17B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5497"/>
            <a:ext cx="9144000" cy="514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13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174DF-C732-5CED-9A6B-E335ECB4F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97" y="439187"/>
            <a:ext cx="6863806" cy="549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0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34E7B-4BA0-BC6C-771B-8885CA450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80" y="435054"/>
            <a:ext cx="6114640" cy="561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C154B-DF62-DA16-D2E6-090CDDE9F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178" y="258536"/>
            <a:ext cx="4331643" cy="593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399A8-97A4-E803-99DA-A3351F3CE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03381"/>
            <a:ext cx="47625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8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A3CD7C-D7E1-27AE-AB0B-B9481D6D2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789" y="308926"/>
            <a:ext cx="6322422" cy="57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6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2AE67-7570-905F-626C-0DF3E4F2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91" y="328021"/>
            <a:ext cx="7171509" cy="55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E7D5A8-175E-6461-F162-2FF7EEBE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716" y="304742"/>
            <a:ext cx="4566568" cy="58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0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269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683A00-0CFF-8605-1C16-5C8D0D7B1C86}"/>
              </a:ext>
            </a:extLst>
          </p:cNvPr>
          <p:cNvSpPr txBox="1"/>
          <p:nvPr/>
        </p:nvSpPr>
        <p:spPr>
          <a:xfrm>
            <a:off x="7905784" y="428324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Kubernetes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4AFDFA-B9B8-C0C1-8E12-3A9C4D10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5" y="288290"/>
            <a:ext cx="4320469" cy="586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812377-5577-FF27-BA2E-68458D339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68" y="349337"/>
            <a:ext cx="7328263" cy="557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3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271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46A482-041D-BFAA-31AF-A85574853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432344"/>
            <a:ext cx="47371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5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272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863B2-4E1E-C264-3BB5-3BFDC3E3A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53" y="492275"/>
            <a:ext cx="4121694" cy="55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94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D38C4-03C3-B721-80E7-CBAA99113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68" y="0"/>
            <a:ext cx="7784432" cy="610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23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15900-DD1A-89FB-B308-98D436EA5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70" y="0"/>
            <a:ext cx="4486060" cy="62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9D9543-221D-9C0A-5EC5-00C8F9C3B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331" y="0"/>
            <a:ext cx="5433338" cy="623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7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CDEAD-1435-1B06-9E0C-AE8474C98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473" y="0"/>
            <a:ext cx="3041053" cy="61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8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9DEBB-58E2-0CA9-FBA0-248082C3E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4FA0EF-CD39-896A-E8C1-F0939C86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05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A7878B-C1C0-1E68-3D22-EA672DEE0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379" y="-1"/>
            <a:ext cx="7856621" cy="60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4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CCB4F-4A57-F834-21DA-5CBEC082E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613" y="0"/>
            <a:ext cx="4778773" cy="62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53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18BE13-781F-B2F1-D76B-62836D04D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99" y="0"/>
            <a:ext cx="6223201" cy="611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7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A73B7-76CA-1E2D-73B8-F07C61B6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63" y="0"/>
            <a:ext cx="8205537" cy="590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9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009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09E8-19A0-D162-04F3-E8192FAD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47" y="0"/>
            <a:ext cx="6136105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27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840EA-0CFD-8A81-807A-5A3407D61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21" y="-1"/>
            <a:ext cx="7916779" cy="60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7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2825D-15A7-86AC-3875-4657FB9D5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" y="-1"/>
            <a:ext cx="9132052" cy="563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3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3F0A7-3D57-5A2A-D143-ADE4884D3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58" y="0"/>
            <a:ext cx="6756484" cy="60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8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3175D7-54D6-2B84-159B-A0C30D734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35" y="0"/>
            <a:ext cx="4352330" cy="61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39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99388-13C2-1382-D838-B50B3BD71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8" y="-1"/>
            <a:ext cx="9161748" cy="516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89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207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D4C2F-F72C-D1BC-2CD4-51067A2D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941" y="0"/>
            <a:ext cx="6939059" cy="58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00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A5D43-22B8-E041-6D39-185CF318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" y="0"/>
            <a:ext cx="9121082" cy="478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4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FC932-CD1A-8D61-6837-AA683DC96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383" y="0"/>
            <a:ext cx="6235233" cy="612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47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D5AE4-A6A0-43A3-83E7-F7396464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85" y="0"/>
            <a:ext cx="6749716" cy="599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1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BA97BE-0475-AD2C-C51F-A17A908ED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630" y="0"/>
            <a:ext cx="4040739" cy="61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DAA3F-FC21-661C-72E1-07440F2CC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6" y="0"/>
            <a:ext cx="9118354" cy="53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7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5A3C8-BA97-2E12-E99E-A5D1A3441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71" y="0"/>
            <a:ext cx="4301857" cy="60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3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437CB-FC6A-AD34-C98F-BE8D0ED01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42" y="0"/>
            <a:ext cx="6768516" cy="607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98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6740B1-479B-63A1-95C5-4E4EDCA7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82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B99B9-85EF-2721-34AD-72DFFCB9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38" y="0"/>
            <a:ext cx="5820323" cy="608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1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6668-600C-C59B-16ED-0703F5A52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801" y="6388768"/>
            <a:ext cx="2287504" cy="469232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ITACW Meme 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2AB90-0AC9-C88B-87DC-6673A7256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6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2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12025</TotalTime>
  <Words>506</Words>
  <Application>Microsoft Macintosh PowerPoint</Application>
  <PresentationFormat>On-screen Show (4:3)</PresentationFormat>
  <Paragraphs>170</Paragraphs>
  <Slides>165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71" baseType="lpstr">
      <vt:lpstr>Arial</vt:lpstr>
      <vt:lpstr>Calibri</vt:lpstr>
      <vt:lpstr>Century Gothic</vt:lpstr>
      <vt:lpstr>Courier New</vt:lpstr>
      <vt:lpstr>Palatino Linotype</vt:lpstr>
      <vt:lpstr>Executive</vt:lpstr>
      <vt:lpstr>IT All-Campus Workshop  Memes for Geeks</vt:lpstr>
      <vt:lpstr>ITACW Meme 200</vt:lpstr>
      <vt:lpstr>ITACW Meme 201</vt:lpstr>
      <vt:lpstr>ITACW Meme 202</vt:lpstr>
      <vt:lpstr>ITACW Meme 203</vt:lpstr>
      <vt:lpstr>ITACW Meme 204</vt:lpstr>
      <vt:lpstr>ITACW Meme 205</vt:lpstr>
      <vt:lpstr>ITACW Meme 206</vt:lpstr>
      <vt:lpstr>ITACW Meme 207</vt:lpstr>
      <vt:lpstr>ITACW Meme 208</vt:lpstr>
      <vt:lpstr>ITACW Meme 209</vt:lpstr>
      <vt:lpstr>ITACW Meme 210</vt:lpstr>
      <vt:lpstr>ITACW Meme 211</vt:lpstr>
      <vt:lpstr>ITACW Meme 212</vt:lpstr>
      <vt:lpstr>ITACW Meme 213</vt:lpstr>
      <vt:lpstr>ITACW Meme 214</vt:lpstr>
      <vt:lpstr>ITACW Meme 215</vt:lpstr>
      <vt:lpstr>ITACW Meme 216</vt:lpstr>
      <vt:lpstr>ITACW Meme 217</vt:lpstr>
      <vt:lpstr>ITACW Meme 218</vt:lpstr>
      <vt:lpstr>ITACW Meme 219</vt:lpstr>
      <vt:lpstr>ITACW Meme 220</vt:lpstr>
      <vt:lpstr>ITACW Meme 221</vt:lpstr>
      <vt:lpstr>ITACW Meme 222</vt:lpstr>
      <vt:lpstr>ITACW Meme 223</vt:lpstr>
      <vt:lpstr>ITACW Meme 224</vt:lpstr>
      <vt:lpstr>ITACW Meme 225</vt:lpstr>
      <vt:lpstr>ITACW Meme 226</vt:lpstr>
      <vt:lpstr>ITACW Meme 227</vt:lpstr>
      <vt:lpstr>ITACW Meme 228</vt:lpstr>
      <vt:lpstr>ITACW Meme 229</vt:lpstr>
      <vt:lpstr>ITACW Meme 230</vt:lpstr>
      <vt:lpstr>ITACW Meme 231</vt:lpstr>
      <vt:lpstr>ITACW Meme 232</vt:lpstr>
      <vt:lpstr>ITACW Meme 233</vt:lpstr>
      <vt:lpstr>ITACW Meme 234</vt:lpstr>
      <vt:lpstr>ITACW Meme 235</vt:lpstr>
      <vt:lpstr>ITACW Meme 236</vt:lpstr>
      <vt:lpstr>ITACW Meme 237</vt:lpstr>
      <vt:lpstr>ITACW Meme 238</vt:lpstr>
      <vt:lpstr>ITACW Meme 239</vt:lpstr>
      <vt:lpstr>ITACW Meme 240</vt:lpstr>
      <vt:lpstr>ITACW Meme 241</vt:lpstr>
      <vt:lpstr>ITACW Meme 242</vt:lpstr>
      <vt:lpstr>ITACW Meme 243</vt:lpstr>
      <vt:lpstr>ITACW Meme 244</vt:lpstr>
      <vt:lpstr>ITACW Meme 245</vt:lpstr>
      <vt:lpstr>ITACW Meme 246</vt:lpstr>
      <vt:lpstr>ITACW Meme 247</vt:lpstr>
      <vt:lpstr>ITACW Meme 248</vt:lpstr>
      <vt:lpstr>ITACW Meme 249</vt:lpstr>
      <vt:lpstr>ITACW Meme 250</vt:lpstr>
      <vt:lpstr>ITACW Meme 251</vt:lpstr>
      <vt:lpstr>ITACW Meme 252</vt:lpstr>
      <vt:lpstr>ITACW Meme 253</vt:lpstr>
      <vt:lpstr>ITACW Meme 254</vt:lpstr>
      <vt:lpstr>ITACW Meme 255</vt:lpstr>
      <vt:lpstr>ITACW Meme 256</vt:lpstr>
      <vt:lpstr>ITACW Meme 257</vt:lpstr>
      <vt:lpstr>ITACW Meme 258</vt:lpstr>
      <vt:lpstr>ITACW Meme 259</vt:lpstr>
      <vt:lpstr>ITACW Meme 260</vt:lpstr>
      <vt:lpstr>ITACW Meme 261</vt:lpstr>
      <vt:lpstr>ITACW Meme 262</vt:lpstr>
      <vt:lpstr>ITACW Meme 263</vt:lpstr>
      <vt:lpstr>ITACW Meme 264</vt:lpstr>
      <vt:lpstr>ITACW Meme 265</vt:lpstr>
      <vt:lpstr>ITACW Meme 266</vt:lpstr>
      <vt:lpstr>ITACW Meme 267</vt:lpstr>
      <vt:lpstr>ITACW Meme 268</vt:lpstr>
      <vt:lpstr>ITACW Meme 269</vt:lpstr>
      <vt:lpstr>ITACW Meme 270</vt:lpstr>
      <vt:lpstr>ITACW Meme 271</vt:lpstr>
      <vt:lpstr>ITACW Meme 272</vt:lpstr>
      <vt:lpstr>ITACW Meme 000</vt:lpstr>
      <vt:lpstr>ITACW Meme 001</vt:lpstr>
      <vt:lpstr>ITACW Meme 002</vt:lpstr>
      <vt:lpstr>ITACW Meme 003</vt:lpstr>
      <vt:lpstr>ITACW Meme 004</vt:lpstr>
      <vt:lpstr>ITACW Meme 005</vt:lpstr>
      <vt:lpstr>ITACW Meme 006</vt:lpstr>
      <vt:lpstr>ITACW Meme 007</vt:lpstr>
      <vt:lpstr>ITACW Meme 008</vt:lpstr>
      <vt:lpstr>ITACW Meme 009</vt:lpstr>
      <vt:lpstr>ITACW Meme 010</vt:lpstr>
      <vt:lpstr>ITACW Meme 011</vt:lpstr>
      <vt:lpstr>ITACW Meme 012</vt:lpstr>
      <vt:lpstr>ITACW Meme 013</vt:lpstr>
      <vt:lpstr>ITACW Meme 014</vt:lpstr>
      <vt:lpstr>ITACW Meme 015</vt:lpstr>
      <vt:lpstr>ITACW Meme 016</vt:lpstr>
      <vt:lpstr>ITACW Meme 017</vt:lpstr>
      <vt:lpstr>ITACW Meme 018</vt:lpstr>
      <vt:lpstr>ITACW Meme 019</vt:lpstr>
      <vt:lpstr>ITACW Meme 020</vt:lpstr>
      <vt:lpstr>ITACW Meme 021</vt:lpstr>
      <vt:lpstr>ITACW Meme 022</vt:lpstr>
      <vt:lpstr>ITACW Meme 023</vt:lpstr>
      <vt:lpstr>ITACW Meme 024</vt:lpstr>
      <vt:lpstr>ITACW Meme 025</vt:lpstr>
      <vt:lpstr>ITACW Meme 026</vt:lpstr>
      <vt:lpstr>ITACW Meme 027</vt:lpstr>
      <vt:lpstr>ITACW Meme 028</vt:lpstr>
      <vt:lpstr>ITACW Meme 029</vt:lpstr>
      <vt:lpstr>ITACW Meme 030</vt:lpstr>
      <vt:lpstr>ITACW Meme 031</vt:lpstr>
      <vt:lpstr>ITACW Meme 032</vt:lpstr>
      <vt:lpstr>ITACW Meme 033</vt:lpstr>
      <vt:lpstr>ITACW Meme 034</vt:lpstr>
      <vt:lpstr>ITACW Meme 035</vt:lpstr>
      <vt:lpstr>ITACW Meme 036</vt:lpstr>
      <vt:lpstr>ITACW Meme 037</vt:lpstr>
      <vt:lpstr>ITACW Meme 038</vt:lpstr>
      <vt:lpstr>ITACW Meme 039</vt:lpstr>
      <vt:lpstr>ITACW Meme 040</vt:lpstr>
      <vt:lpstr>ITACW Meme 041</vt:lpstr>
      <vt:lpstr>ITACW Meme 042</vt:lpstr>
      <vt:lpstr>ITACW Meme 043</vt:lpstr>
      <vt:lpstr>ITACW Meme 044</vt:lpstr>
      <vt:lpstr>ITACW Meme 045</vt:lpstr>
      <vt:lpstr>ITACW Meme 046</vt:lpstr>
      <vt:lpstr>ITACW Meme 047</vt:lpstr>
      <vt:lpstr>ITACW Meme 048</vt:lpstr>
      <vt:lpstr>ITACW Meme 049</vt:lpstr>
      <vt:lpstr>ITACW Meme 050</vt:lpstr>
      <vt:lpstr>ITACW Meme 051</vt:lpstr>
      <vt:lpstr>ITACW Meme 052</vt:lpstr>
      <vt:lpstr>ITACW Meme 053</vt:lpstr>
      <vt:lpstr>ITACW Meme 054</vt:lpstr>
      <vt:lpstr>ITACW Meme 055</vt:lpstr>
      <vt:lpstr>ITACW Meme 056</vt:lpstr>
      <vt:lpstr>ITACW Meme 057</vt:lpstr>
      <vt:lpstr>ITACW Meme 058</vt:lpstr>
      <vt:lpstr>ITACW Meme 059</vt:lpstr>
      <vt:lpstr>ITACW Meme 060</vt:lpstr>
      <vt:lpstr>ITACW Meme 061</vt:lpstr>
      <vt:lpstr>ITACW Meme 062</vt:lpstr>
      <vt:lpstr>ITACW Meme 063</vt:lpstr>
      <vt:lpstr>ITACW Meme 064</vt:lpstr>
      <vt:lpstr>ITACW Meme 065</vt:lpstr>
      <vt:lpstr>ITACW Meme 066</vt:lpstr>
      <vt:lpstr>ITACW Meme 067</vt:lpstr>
      <vt:lpstr>ITACW Meme 068</vt:lpstr>
      <vt:lpstr>ITACW Meme 069</vt:lpstr>
      <vt:lpstr>ITACW Meme 070</vt:lpstr>
      <vt:lpstr>ITACW Meme 071</vt:lpstr>
      <vt:lpstr>ITACW Meme 072</vt:lpstr>
      <vt:lpstr>ITACW Meme 073</vt:lpstr>
      <vt:lpstr>ITACW Meme 074</vt:lpstr>
      <vt:lpstr>ITACW Meme 075</vt:lpstr>
      <vt:lpstr>ITACW Meme 076</vt:lpstr>
      <vt:lpstr>ITACW Meme 077</vt:lpstr>
      <vt:lpstr>ITACW Meme 078</vt:lpstr>
      <vt:lpstr>ITACW Meme 079</vt:lpstr>
      <vt:lpstr>ITACW Meme 080</vt:lpstr>
      <vt:lpstr>ITACW Meme 081</vt:lpstr>
      <vt:lpstr>ITACW Meme 082</vt:lpstr>
      <vt:lpstr>ITACW Meme 083</vt:lpstr>
      <vt:lpstr>ITACW Meme 084</vt:lpstr>
      <vt:lpstr>ITACW Meme 085</vt:lpstr>
      <vt:lpstr>ITACW Meme 086</vt:lpstr>
      <vt:lpstr>ITACW Meme 087</vt:lpstr>
      <vt:lpstr>ITACW Meme 088</vt:lpstr>
      <vt:lpstr>State of ITS 2023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front page</dc:title>
  <dc:creator>Karen Fujii</dc:creator>
  <cp:lastModifiedBy>Microsoft Office User</cp:lastModifiedBy>
  <cp:revision>180</cp:revision>
  <cp:lastPrinted>2021-01-13T21:50:23Z</cp:lastPrinted>
  <dcterms:created xsi:type="dcterms:W3CDTF">2015-01-16T05:41:35Z</dcterms:created>
  <dcterms:modified xsi:type="dcterms:W3CDTF">2023-07-28T01:03:55Z</dcterms:modified>
</cp:coreProperties>
</file>