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2"/>
    <p:restoredTop sz="71223"/>
  </p:normalViewPr>
  <p:slideViewPr>
    <p:cSldViewPr snapToGrid="0" snapToObjects="1">
      <p:cViewPr varScale="1">
        <p:scale>
          <a:sx n="88" d="100"/>
          <a:sy n="88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3E6B5-387E-0046-A19F-FA668B704649}" type="datetimeFigureOut">
              <a:rPr lang="en-US" smtClean="0"/>
              <a:t>7/18/18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1E4CE-71F2-984D-ACD8-325940A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1E4CE-71F2-984D-ACD8-325940A6BB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4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see more consumer apps if you’ve allowed for this feature at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hawaii.edu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/google/extra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1E4CE-71F2-984D-ACD8-325940A6BB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1E4CE-71F2-984D-ACD8-325940A6BB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1E4CE-71F2-984D-ACD8-325940A6BB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1E4CE-71F2-984D-ACD8-325940A6BB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6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1E4CE-71F2-984D-ACD8-325940A6BB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CSOC </a:t>
            </a:r>
            <a:r>
              <a:rPr lang="mr-IN" dirty="0"/>
              <a:t>–</a:t>
            </a:r>
            <a:r>
              <a:rPr lang="en-US" dirty="0"/>
              <a:t> Help Desk</a:t>
            </a:r>
            <a:br>
              <a:rPr lang="en-US" dirty="0"/>
            </a:br>
            <a:r>
              <a:rPr lang="en-US" dirty="0"/>
              <a:t>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Claire </a:t>
            </a:r>
            <a:r>
              <a:rPr lang="en-US" dirty="0" err="1"/>
              <a:t>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9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2094" y="126123"/>
            <a:ext cx="5092906" cy="739236"/>
          </a:xfrm>
        </p:spPr>
        <p:txBody>
          <a:bodyPr/>
          <a:lstStyle/>
          <a:p>
            <a:r>
              <a:rPr lang="en-US" dirty="0" err="1"/>
              <a:t>Google@UH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7279933" y="2458891"/>
            <a:ext cx="5724832" cy="1371600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Developers Console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My Maps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Take Out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Custom Search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Alerts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Material Gallery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8" y="1147775"/>
            <a:ext cx="7962900" cy="1028700"/>
          </a:xfrm>
          <a:prstGeom prst="rect">
            <a:avLst/>
          </a:prstGeom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316705" y="1880813"/>
            <a:ext cx="5092906" cy="1574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Google Consumer Apps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68946" y="2991874"/>
            <a:ext cx="5051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https://</a:t>
            </a:r>
            <a:r>
              <a:rPr lang="en-US" sz="2000" i="1" dirty="0" err="1"/>
              <a:t>www.hawaii.edu</a:t>
            </a:r>
            <a:r>
              <a:rPr lang="en-US" sz="2000" i="1" dirty="0"/>
              <a:t>/google/extra/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8" y="3455621"/>
            <a:ext cx="6481830" cy="43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Gmail UI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54" y="1400142"/>
            <a:ext cx="8567924" cy="4622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728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Gmail 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gCal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Choose calendars and view your day at-a-glance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Keep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3" b="27023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Take quick notes in Google Keep in Gmail or the Keep app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Create tasks in Gmail or in the Tasks app</a:t>
            </a: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r="7625"/>
          <a:stretch>
            <a:fillRect/>
          </a:stretch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7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512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Gmail Snooze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249998"/>
            <a:ext cx="10299700" cy="1206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2851149"/>
            <a:ext cx="4611689" cy="2864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07" y="2851149"/>
            <a:ext cx="4429704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7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help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762" y="1595718"/>
            <a:ext cx="8946541" cy="4195481"/>
          </a:xfrm>
        </p:spPr>
        <p:txBody>
          <a:bodyPr/>
          <a:lstStyle/>
          <a:p>
            <a:r>
              <a:rPr lang="en-US" dirty="0" err="1"/>
              <a:t>Systemwide</a:t>
            </a:r>
            <a:r>
              <a:rPr lang="en-US" dirty="0"/>
              <a:t> 24 hours-a-day, 7-days-a-week, 365 days-a-year </a:t>
            </a:r>
          </a:p>
          <a:p>
            <a:r>
              <a:rPr lang="en-US" dirty="0"/>
              <a:t>Walk-in support 8-4:30</a:t>
            </a:r>
          </a:p>
          <a:p>
            <a:r>
              <a:rPr lang="en-US" dirty="0"/>
              <a:t>Help desk support by email, phone, and remote desktop</a:t>
            </a:r>
          </a:p>
          <a:p>
            <a:r>
              <a:rPr lang="en-US" dirty="0"/>
              <a:t>2 general purpose computer labs</a:t>
            </a:r>
          </a:p>
          <a:p>
            <a:r>
              <a:rPr lang="en-US" dirty="0"/>
              <a:t>Monitoring production services &amp; network activity</a:t>
            </a:r>
          </a:p>
          <a:p>
            <a:r>
              <a:rPr lang="en-US" dirty="0"/>
              <a:t>Facilitation to the ITC Data Center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36812" y="4762500"/>
            <a:ext cx="6821488" cy="16855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(808) 956-8883</a:t>
            </a:r>
          </a:p>
          <a:p>
            <a:pPr algn="ctr"/>
            <a:r>
              <a:rPr lang="en-US" sz="3600" dirty="0" err="1"/>
              <a:t>help@hawaii.edu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050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</TotalTime>
  <Words>154</Words>
  <Application>Microsoft Macintosh PowerPoint</Application>
  <PresentationFormat>Widescreen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Mangal</vt:lpstr>
      <vt:lpstr>Wingdings 3</vt:lpstr>
      <vt:lpstr>Ion</vt:lpstr>
      <vt:lpstr>CSOC – Help Desk Updates</vt:lpstr>
      <vt:lpstr>Google@UH</vt:lpstr>
      <vt:lpstr>New Gmail UI</vt:lpstr>
      <vt:lpstr>New Gmail UI</vt:lpstr>
      <vt:lpstr>Gmail Snooze</vt:lpstr>
      <vt:lpstr>How can we help you?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Desk &amp; CSOC Updates</dc:title>
  <dc:creator>Microsoft Office User</dc:creator>
  <cp:lastModifiedBy>Microsoft Office User</cp:lastModifiedBy>
  <cp:revision>15</cp:revision>
  <dcterms:created xsi:type="dcterms:W3CDTF">2018-07-13T11:35:53Z</dcterms:created>
  <dcterms:modified xsi:type="dcterms:W3CDTF">2018-07-18T18:45:01Z</dcterms:modified>
</cp:coreProperties>
</file>