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9"/>
    </p:embeddedFont>
    <p:embeddedFont>
      <p:font typeface="Oswald" pitchFamily="2" charset="77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3"/>
  </p:normalViewPr>
  <p:slideViewPr>
    <p:cSldViewPr snapToGrid="0">
      <p:cViewPr varScale="1">
        <p:scale>
          <a:sx n="159" d="100"/>
          <a:sy n="159" d="100"/>
        </p:scale>
        <p:origin x="19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464646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396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4711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7244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396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47118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47118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7244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rgbClr val="46464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swald"/>
              <a:buChar char="●"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○"/>
              <a:def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■"/>
              <a:def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●"/>
              <a:def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○"/>
              <a:def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■"/>
              <a:def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●"/>
              <a:def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○"/>
              <a:def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Oswald"/>
              <a:buChar char="■"/>
              <a:def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cm-support@lists.hawaii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www.hawaii.edu/its/ec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Enterprise Content Management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University of Hawaiʻi 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July 13, 2018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396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Enterprise Content Management (ECM)?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724400" y="1155600"/>
            <a:ext cx="365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“Capture, manage, store, preserve and deliver content and documents related to organizational processes”</a:t>
            </a:r>
            <a:endParaRPr sz="2400"/>
          </a:p>
        </p:txBody>
      </p:sp>
      <p:sp>
        <p:nvSpPr>
          <p:cNvPr id="67" name="Shape 6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8" name="Shape 68" descr="15998233-Abstract-word-cloud-for-Enterprise-content-management-with-related-tags-and-terms-Stock-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43001"/>
            <a:ext cx="36576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396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OnBase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4711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Enterprise Content Management System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Hyland Software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Contract - July 2017</a:t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600" y="1695375"/>
            <a:ext cx="5547350" cy="311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396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OnBase at UH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32050" y="11869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 Implementation 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 installation and configuration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Completed - March 8, 2018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Health Clearance Solution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Health Clearance forms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Single, system-wide solution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Scan, Store, Retrieve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One-way integration with Banner</a:t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575" y="1199725"/>
            <a:ext cx="3809999" cy="339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396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ECM Project Portfolio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47125"/>
            <a:ext cx="264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Scan, Store, Retrieve</a:t>
            </a:r>
            <a:endParaRPr sz="240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Human Resources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Procurement and Real Property Management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office (College of Social Sciences)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283500" y="1147125"/>
            <a:ext cx="264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Workflow</a:t>
            </a:r>
            <a:endParaRPr sz="240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Governance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 of Major Request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Enrollment Management (Mānoa, West Oʻahu, Hilo)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Risk Management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255300" y="1147125"/>
            <a:ext cx="264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Electronic Forms</a:t>
            </a:r>
            <a:endParaRPr sz="240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Access Request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Scanner Loan</a:t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297425" y="1599750"/>
            <a:ext cx="2640900" cy="274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269225" y="1599750"/>
            <a:ext cx="2640900" cy="274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6241025" y="1599750"/>
            <a:ext cx="2640900" cy="274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396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4711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Enterprise Content Management Team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Configure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ecm-support@lists.hawaii.edu</a:t>
            </a:r>
            <a:br>
              <a:rPr lang="en"/>
            </a:br>
            <a:r>
              <a:rPr lang="en"/>
              <a:t>website: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https://www.hawaii.edu/its/ecm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1924525" y="1731225"/>
            <a:ext cx="17691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127300" y="1647548"/>
            <a:ext cx="2825700" cy="1661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Scott Ogasawara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Jesse Tom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Diana Hamasaki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Christopher Chan</a:t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126225" y="1599750"/>
            <a:ext cx="2172900" cy="186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297425" y="1599750"/>
            <a:ext cx="1579200" cy="186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0425" y="1215375"/>
            <a:ext cx="4403151" cy="358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Macintosh PowerPoint</Application>
  <PresentationFormat>On-screen Show (16:9)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Oswald</vt:lpstr>
      <vt:lpstr>Arial</vt:lpstr>
      <vt:lpstr>Average</vt:lpstr>
      <vt:lpstr>Slate</vt:lpstr>
      <vt:lpstr>Enterprise Content Management</vt:lpstr>
      <vt:lpstr>What is Enterprise Content Management (ECM)?</vt:lpstr>
      <vt:lpstr>OnBase</vt:lpstr>
      <vt:lpstr>OnBase at UH</vt:lpstr>
      <vt:lpstr>ECM Project Portfolio</vt:lpstr>
      <vt:lpstr>Contact Us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Content Management</dc:title>
  <cp:lastModifiedBy>Microsoft Office User</cp:lastModifiedBy>
  <cp:revision>1</cp:revision>
  <dcterms:modified xsi:type="dcterms:W3CDTF">2018-07-14T11:07:51Z</dcterms:modified>
</cp:coreProperties>
</file>