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73" r:id="rId2"/>
    <p:sldId id="439" r:id="rId3"/>
    <p:sldId id="38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5" autoAdjust="0"/>
    <p:restoredTop sz="89114" autoAdjust="0"/>
  </p:normalViewPr>
  <p:slideViewPr>
    <p:cSldViewPr snapToGrid="0" snapToObjects="1">
      <p:cViewPr varScale="1">
        <p:scale>
          <a:sx n="136" d="100"/>
          <a:sy n="136" d="100"/>
        </p:scale>
        <p:origin x="148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04F2C-C19F-4D89-B6DC-FDB51E5E65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7EE63D-ECF3-47F0-9717-2A77507B9DFC}">
      <dgm:prSet phldrT="[Text]"/>
      <dgm:spPr/>
      <dgm:t>
        <a:bodyPr/>
        <a:lstStyle/>
        <a:p>
          <a:r>
            <a:rPr lang="en-US" dirty="0"/>
            <a:t>HIPAA</a:t>
          </a:r>
        </a:p>
      </dgm:t>
    </dgm:pt>
    <dgm:pt modelId="{1F18C6F3-F140-44DB-89E3-DB0C5BD5DF73}" type="parTrans" cxnId="{A03E128B-3E9B-4A73-82E7-C95754103D1C}">
      <dgm:prSet/>
      <dgm:spPr/>
      <dgm:t>
        <a:bodyPr/>
        <a:lstStyle/>
        <a:p>
          <a:endParaRPr lang="en-US"/>
        </a:p>
      </dgm:t>
    </dgm:pt>
    <dgm:pt modelId="{658F02BC-0923-4855-B530-9CB125B471AB}" type="sibTrans" cxnId="{A03E128B-3E9B-4A73-82E7-C95754103D1C}">
      <dgm:prSet/>
      <dgm:spPr/>
      <dgm:t>
        <a:bodyPr/>
        <a:lstStyle/>
        <a:p>
          <a:endParaRPr lang="en-US"/>
        </a:p>
      </dgm:t>
    </dgm:pt>
    <dgm:pt modelId="{3B5A0AE3-11D8-4F46-87BA-9E64913FFA6C}">
      <dgm:prSet/>
      <dgm:spPr/>
      <dgm:t>
        <a:bodyPr/>
        <a:lstStyle/>
        <a:p>
          <a:r>
            <a:rPr lang="en-US" dirty="0"/>
            <a:t>By Policy</a:t>
          </a:r>
        </a:p>
      </dgm:t>
    </dgm:pt>
    <dgm:pt modelId="{8E250158-C5CC-41DF-BE0E-C42F948ED2B7}" type="parTrans" cxnId="{084E151B-3206-419C-AE24-F29A6D820472}">
      <dgm:prSet/>
      <dgm:spPr/>
      <dgm:t>
        <a:bodyPr/>
        <a:lstStyle/>
        <a:p>
          <a:endParaRPr lang="en-US"/>
        </a:p>
      </dgm:t>
    </dgm:pt>
    <dgm:pt modelId="{5A7F8754-ED76-483B-9FE1-DF13C37AF816}" type="sibTrans" cxnId="{084E151B-3206-419C-AE24-F29A6D820472}">
      <dgm:prSet/>
      <dgm:spPr/>
      <dgm:t>
        <a:bodyPr/>
        <a:lstStyle/>
        <a:p>
          <a:endParaRPr lang="en-US"/>
        </a:p>
      </dgm:t>
    </dgm:pt>
    <dgm:pt modelId="{8D9D142A-7590-4654-9EC9-2ECFD694ABAA}">
      <dgm:prSet/>
      <dgm:spPr/>
      <dgm:t>
        <a:bodyPr/>
        <a:lstStyle/>
        <a:p>
          <a:r>
            <a:rPr lang="en-US" dirty="0"/>
            <a:t>By Contract</a:t>
          </a:r>
        </a:p>
      </dgm:t>
    </dgm:pt>
    <dgm:pt modelId="{0D189FA1-A75D-4615-AE29-322329A50AAE}" type="sibTrans" cxnId="{99E9C0F2-4138-4FB5-A557-69607E778D9F}">
      <dgm:prSet/>
      <dgm:spPr/>
      <dgm:t>
        <a:bodyPr/>
        <a:lstStyle/>
        <a:p>
          <a:endParaRPr lang="en-US"/>
        </a:p>
      </dgm:t>
    </dgm:pt>
    <dgm:pt modelId="{2D7FAAB0-36D9-4B4F-AE92-A88D2E01F525}" type="parTrans" cxnId="{99E9C0F2-4138-4FB5-A557-69607E778D9F}">
      <dgm:prSet/>
      <dgm:spPr/>
      <dgm:t>
        <a:bodyPr/>
        <a:lstStyle/>
        <a:p>
          <a:endParaRPr lang="en-US"/>
        </a:p>
      </dgm:t>
    </dgm:pt>
    <dgm:pt modelId="{78F12B0A-1770-B943-90A4-91AC38189ADC}">
      <dgm:prSet/>
      <dgm:spPr/>
      <dgm:t>
        <a:bodyPr/>
        <a:lstStyle/>
        <a:p>
          <a:r>
            <a:rPr lang="en-US" dirty="0"/>
            <a:t>Health Care Provider</a:t>
          </a:r>
        </a:p>
      </dgm:t>
    </dgm:pt>
    <dgm:pt modelId="{7EBBCF1C-DE1A-1C43-9B6D-AD6E5E163FB6}" type="parTrans" cxnId="{EBAE2C38-B845-5A45-8F58-C1E57E0C9397}">
      <dgm:prSet/>
      <dgm:spPr/>
    </dgm:pt>
    <dgm:pt modelId="{E4598B60-971E-C443-8B4B-447C50E29899}" type="sibTrans" cxnId="{EBAE2C38-B845-5A45-8F58-C1E57E0C9397}">
      <dgm:prSet/>
      <dgm:spPr/>
    </dgm:pt>
    <dgm:pt modelId="{2D6406CB-B9F0-794D-9594-B42FAA307788}">
      <dgm:prSet/>
      <dgm:spPr/>
      <dgm:t>
        <a:bodyPr/>
        <a:lstStyle/>
        <a:p>
          <a:r>
            <a:rPr lang="en-US" dirty="0"/>
            <a:t>Health Care Plan</a:t>
          </a:r>
        </a:p>
      </dgm:t>
    </dgm:pt>
    <dgm:pt modelId="{06DB697F-CF5F-1A44-A9E5-0CBF09D5CD82}" type="parTrans" cxnId="{DFE10EDA-C7AE-2549-A496-BFEAF4C16BD6}">
      <dgm:prSet/>
      <dgm:spPr/>
    </dgm:pt>
    <dgm:pt modelId="{9B5587AA-657F-DA49-AF88-AA5AEF7AE499}" type="sibTrans" cxnId="{DFE10EDA-C7AE-2549-A496-BFEAF4C16BD6}">
      <dgm:prSet/>
      <dgm:spPr/>
    </dgm:pt>
    <dgm:pt modelId="{0298F6DB-5FAD-2347-A895-F4B26908B38A}">
      <dgm:prSet/>
      <dgm:spPr/>
      <dgm:t>
        <a:bodyPr/>
        <a:lstStyle/>
        <a:p>
          <a:r>
            <a:rPr lang="en-US" dirty="0"/>
            <a:t>Clearinghouse</a:t>
          </a:r>
        </a:p>
      </dgm:t>
    </dgm:pt>
    <dgm:pt modelId="{10BD17EC-91B9-EA4A-AF4F-478180A55412}" type="parTrans" cxnId="{837BCA1B-DAE2-7846-9780-CB0A64AD7FAF}">
      <dgm:prSet/>
      <dgm:spPr/>
    </dgm:pt>
    <dgm:pt modelId="{CCD26571-6D58-964C-96F3-F2A569D37E41}" type="sibTrans" cxnId="{837BCA1B-DAE2-7846-9780-CB0A64AD7FAF}">
      <dgm:prSet/>
      <dgm:spPr/>
    </dgm:pt>
    <dgm:pt modelId="{DC84B54E-7D68-44DD-B899-6C20F69521EB}" type="pres">
      <dgm:prSet presAssocID="{CCF04F2C-C19F-4D89-B6DC-FDB51E5E65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8FF949-89FA-41C5-901A-EB54A7CD7770}" type="pres">
      <dgm:prSet presAssocID="{397EE63D-ECF3-47F0-9717-2A77507B9DFC}" presName="hierRoot1" presStyleCnt="0"/>
      <dgm:spPr/>
    </dgm:pt>
    <dgm:pt modelId="{4F73C880-B1B4-49CA-8F69-39E6AB7B1994}" type="pres">
      <dgm:prSet presAssocID="{397EE63D-ECF3-47F0-9717-2A77507B9DFC}" presName="composite" presStyleCnt="0"/>
      <dgm:spPr/>
    </dgm:pt>
    <dgm:pt modelId="{CE915452-80F7-4979-81C5-E260096B66C0}" type="pres">
      <dgm:prSet presAssocID="{397EE63D-ECF3-47F0-9717-2A77507B9DFC}" presName="background" presStyleLbl="node0" presStyleIdx="0" presStyleCnt="1"/>
      <dgm:spPr/>
    </dgm:pt>
    <dgm:pt modelId="{336371DD-5C2F-4436-AE75-55B01D4F7054}" type="pres">
      <dgm:prSet presAssocID="{397EE63D-ECF3-47F0-9717-2A77507B9DFC}" presName="text" presStyleLbl="fgAcc0" presStyleIdx="0" presStyleCnt="1" custLinFactNeighborX="-8908" custLinFactNeighborY="-71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D6044-51AB-4796-AF40-43882A48D2E6}" type="pres">
      <dgm:prSet presAssocID="{397EE63D-ECF3-47F0-9717-2A77507B9DFC}" presName="hierChild2" presStyleCnt="0"/>
      <dgm:spPr/>
    </dgm:pt>
    <dgm:pt modelId="{6F2817AE-7B10-4DE1-AA94-54D32E5F2B1D}" type="pres">
      <dgm:prSet presAssocID="{8E250158-C5CC-41DF-BE0E-C42F948ED2B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5811A7D-DA0A-4E75-94BD-FBFDAC3601EE}" type="pres">
      <dgm:prSet presAssocID="{3B5A0AE3-11D8-4F46-87BA-9E64913FFA6C}" presName="hierRoot2" presStyleCnt="0"/>
      <dgm:spPr/>
    </dgm:pt>
    <dgm:pt modelId="{D9BAE605-4D90-4560-AD5C-93AA9AFBBA0F}" type="pres">
      <dgm:prSet presAssocID="{3B5A0AE3-11D8-4F46-87BA-9E64913FFA6C}" presName="composite2" presStyleCnt="0"/>
      <dgm:spPr/>
    </dgm:pt>
    <dgm:pt modelId="{6BD3E854-D0E3-4CD4-AB16-3542503031B6}" type="pres">
      <dgm:prSet presAssocID="{3B5A0AE3-11D8-4F46-87BA-9E64913FFA6C}" presName="background2" presStyleLbl="node2" presStyleIdx="0" presStyleCnt="2"/>
      <dgm:spPr/>
    </dgm:pt>
    <dgm:pt modelId="{529839B3-4AB7-4E14-BAA8-ECDD1194A9E1}" type="pres">
      <dgm:prSet presAssocID="{3B5A0AE3-11D8-4F46-87BA-9E64913FFA6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B4A2F-38C8-4854-8C19-B8404B292F6E}" type="pres">
      <dgm:prSet presAssocID="{3B5A0AE3-11D8-4F46-87BA-9E64913FFA6C}" presName="hierChild3" presStyleCnt="0"/>
      <dgm:spPr/>
    </dgm:pt>
    <dgm:pt modelId="{1D0DF3F0-4F86-884A-9F91-B030E559BA0C}" type="pres">
      <dgm:prSet presAssocID="{7EBBCF1C-DE1A-1C43-9B6D-AD6E5E163FB6}" presName="Name17" presStyleLbl="parChTrans1D3" presStyleIdx="0" presStyleCnt="3"/>
      <dgm:spPr/>
    </dgm:pt>
    <dgm:pt modelId="{9252013B-DF1E-2048-8AF0-BA0D230E7A62}" type="pres">
      <dgm:prSet presAssocID="{78F12B0A-1770-B943-90A4-91AC38189ADC}" presName="hierRoot3" presStyleCnt="0"/>
      <dgm:spPr/>
    </dgm:pt>
    <dgm:pt modelId="{976C84B9-0A08-084B-9825-2DB4286C9D33}" type="pres">
      <dgm:prSet presAssocID="{78F12B0A-1770-B943-90A4-91AC38189ADC}" presName="composite3" presStyleCnt="0"/>
      <dgm:spPr/>
    </dgm:pt>
    <dgm:pt modelId="{1081343F-1883-294F-816E-817544E10DF8}" type="pres">
      <dgm:prSet presAssocID="{78F12B0A-1770-B943-90A4-91AC38189ADC}" presName="background3" presStyleLbl="node3" presStyleIdx="0" presStyleCnt="3"/>
      <dgm:spPr/>
    </dgm:pt>
    <dgm:pt modelId="{002F71C5-932B-5145-95E1-F71002B1D3FD}" type="pres">
      <dgm:prSet presAssocID="{78F12B0A-1770-B943-90A4-91AC38189AD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BC219A-BC9F-D946-B918-FAFC29DF3152}" type="pres">
      <dgm:prSet presAssocID="{78F12B0A-1770-B943-90A4-91AC38189ADC}" presName="hierChild4" presStyleCnt="0"/>
      <dgm:spPr/>
    </dgm:pt>
    <dgm:pt modelId="{186D4772-189E-4844-9805-A2592AD4FBF7}" type="pres">
      <dgm:prSet presAssocID="{06DB697F-CF5F-1A44-A9E5-0CBF09D5CD82}" presName="Name17" presStyleLbl="parChTrans1D3" presStyleIdx="1" presStyleCnt="3"/>
      <dgm:spPr/>
    </dgm:pt>
    <dgm:pt modelId="{1CA46FA3-6F3E-544B-B311-07BB2C4465DE}" type="pres">
      <dgm:prSet presAssocID="{2D6406CB-B9F0-794D-9594-B42FAA307788}" presName="hierRoot3" presStyleCnt="0"/>
      <dgm:spPr/>
    </dgm:pt>
    <dgm:pt modelId="{E651FAB4-D63C-3F43-9792-4F6E8AB240B0}" type="pres">
      <dgm:prSet presAssocID="{2D6406CB-B9F0-794D-9594-B42FAA307788}" presName="composite3" presStyleCnt="0"/>
      <dgm:spPr/>
    </dgm:pt>
    <dgm:pt modelId="{B891BAB2-7599-3344-943A-E5BFE81260B3}" type="pres">
      <dgm:prSet presAssocID="{2D6406CB-B9F0-794D-9594-B42FAA307788}" presName="background3" presStyleLbl="node3" presStyleIdx="1" presStyleCnt="3"/>
      <dgm:spPr/>
    </dgm:pt>
    <dgm:pt modelId="{F9A6135B-F66E-2444-BBDE-04B808ED597E}" type="pres">
      <dgm:prSet presAssocID="{2D6406CB-B9F0-794D-9594-B42FAA30778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510762-3DDF-DC41-8C0A-9171FD07C15C}" type="pres">
      <dgm:prSet presAssocID="{2D6406CB-B9F0-794D-9594-B42FAA307788}" presName="hierChild4" presStyleCnt="0"/>
      <dgm:spPr/>
    </dgm:pt>
    <dgm:pt modelId="{EDF88CCB-3285-A441-AB4D-BAEB8B7B3494}" type="pres">
      <dgm:prSet presAssocID="{10BD17EC-91B9-EA4A-AF4F-478180A55412}" presName="Name17" presStyleLbl="parChTrans1D3" presStyleIdx="2" presStyleCnt="3"/>
      <dgm:spPr/>
    </dgm:pt>
    <dgm:pt modelId="{564A5681-3EF2-7441-AEBA-8236FA1B4FFF}" type="pres">
      <dgm:prSet presAssocID="{0298F6DB-5FAD-2347-A895-F4B26908B38A}" presName="hierRoot3" presStyleCnt="0"/>
      <dgm:spPr/>
    </dgm:pt>
    <dgm:pt modelId="{51B838F4-B96B-124F-99D3-1DAF37920CEC}" type="pres">
      <dgm:prSet presAssocID="{0298F6DB-5FAD-2347-A895-F4B26908B38A}" presName="composite3" presStyleCnt="0"/>
      <dgm:spPr/>
    </dgm:pt>
    <dgm:pt modelId="{01A4CDA2-4633-674C-A549-9F665F7E1D38}" type="pres">
      <dgm:prSet presAssocID="{0298F6DB-5FAD-2347-A895-F4B26908B38A}" presName="background3" presStyleLbl="node3" presStyleIdx="2" presStyleCnt="3"/>
      <dgm:spPr/>
    </dgm:pt>
    <dgm:pt modelId="{1164B5C2-D8FF-0F4B-B354-4ADC577B8A40}" type="pres">
      <dgm:prSet presAssocID="{0298F6DB-5FAD-2347-A895-F4B26908B38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EB8435-A9BC-7B4B-9441-1616F6D136BE}" type="pres">
      <dgm:prSet presAssocID="{0298F6DB-5FAD-2347-A895-F4B26908B38A}" presName="hierChild4" presStyleCnt="0"/>
      <dgm:spPr/>
    </dgm:pt>
    <dgm:pt modelId="{65D7FB31-C366-438E-9E30-93BB65A0B799}" type="pres">
      <dgm:prSet presAssocID="{2D7FAAB0-36D9-4B4F-AE92-A88D2E01F52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40CB0C5-83D7-4141-B77D-FB49F8AE7EF7}" type="pres">
      <dgm:prSet presAssocID="{8D9D142A-7590-4654-9EC9-2ECFD694ABAA}" presName="hierRoot2" presStyleCnt="0"/>
      <dgm:spPr/>
    </dgm:pt>
    <dgm:pt modelId="{8C13019A-536D-4589-9A80-130E6969A5BA}" type="pres">
      <dgm:prSet presAssocID="{8D9D142A-7590-4654-9EC9-2ECFD694ABAA}" presName="composite2" presStyleCnt="0"/>
      <dgm:spPr/>
    </dgm:pt>
    <dgm:pt modelId="{3AA4B836-737A-4DC4-A49C-802D9A3EE7B2}" type="pres">
      <dgm:prSet presAssocID="{8D9D142A-7590-4654-9EC9-2ECFD694ABAA}" presName="background2" presStyleLbl="node2" presStyleIdx="1" presStyleCnt="2"/>
      <dgm:spPr/>
    </dgm:pt>
    <dgm:pt modelId="{B2CBEBE7-3AC4-4C9F-8AE1-667F1AAC3783}" type="pres">
      <dgm:prSet presAssocID="{8D9D142A-7590-4654-9EC9-2ECFD694AB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AFB8C-449B-45BA-9467-1535A71BDCAB}" type="pres">
      <dgm:prSet presAssocID="{8D9D142A-7590-4654-9EC9-2ECFD694ABAA}" presName="hierChild3" presStyleCnt="0"/>
      <dgm:spPr/>
    </dgm:pt>
  </dgm:ptLst>
  <dgm:cxnLst>
    <dgm:cxn modelId="{70D16EDA-C054-8D4F-BC5B-710EA000342D}" type="presOf" srcId="{7EBBCF1C-DE1A-1C43-9B6D-AD6E5E163FB6}" destId="{1D0DF3F0-4F86-884A-9F91-B030E559BA0C}" srcOrd="0" destOrd="0" presId="urn:microsoft.com/office/officeart/2005/8/layout/hierarchy1"/>
    <dgm:cxn modelId="{5B9B1405-1CA7-FF40-86ED-ED225DABD7DB}" type="presOf" srcId="{0298F6DB-5FAD-2347-A895-F4B26908B38A}" destId="{1164B5C2-D8FF-0F4B-B354-4ADC577B8A40}" srcOrd="0" destOrd="0" presId="urn:microsoft.com/office/officeart/2005/8/layout/hierarchy1"/>
    <dgm:cxn modelId="{2F8FCAA4-6BFF-F34C-A91A-3D3F9A7C8438}" type="presOf" srcId="{10BD17EC-91B9-EA4A-AF4F-478180A55412}" destId="{EDF88CCB-3285-A441-AB4D-BAEB8B7B3494}" srcOrd="0" destOrd="0" presId="urn:microsoft.com/office/officeart/2005/8/layout/hierarchy1"/>
    <dgm:cxn modelId="{54689F39-21BC-3147-A111-6486895A3539}" type="presOf" srcId="{8E250158-C5CC-41DF-BE0E-C42F948ED2B7}" destId="{6F2817AE-7B10-4DE1-AA94-54D32E5F2B1D}" srcOrd="0" destOrd="0" presId="urn:microsoft.com/office/officeart/2005/8/layout/hierarchy1"/>
    <dgm:cxn modelId="{A03E128B-3E9B-4A73-82E7-C95754103D1C}" srcId="{CCF04F2C-C19F-4D89-B6DC-FDB51E5E6551}" destId="{397EE63D-ECF3-47F0-9717-2A77507B9DFC}" srcOrd="0" destOrd="0" parTransId="{1F18C6F3-F140-44DB-89E3-DB0C5BD5DF73}" sibTransId="{658F02BC-0923-4855-B530-9CB125B471AB}"/>
    <dgm:cxn modelId="{C53B3F75-86F1-C849-95CD-8AFE76548A26}" type="presOf" srcId="{397EE63D-ECF3-47F0-9717-2A77507B9DFC}" destId="{336371DD-5C2F-4436-AE75-55B01D4F7054}" srcOrd="0" destOrd="0" presId="urn:microsoft.com/office/officeart/2005/8/layout/hierarchy1"/>
    <dgm:cxn modelId="{DFE10EDA-C7AE-2549-A496-BFEAF4C16BD6}" srcId="{3B5A0AE3-11D8-4F46-87BA-9E64913FFA6C}" destId="{2D6406CB-B9F0-794D-9594-B42FAA307788}" srcOrd="1" destOrd="0" parTransId="{06DB697F-CF5F-1A44-A9E5-0CBF09D5CD82}" sibTransId="{9B5587AA-657F-DA49-AF88-AA5AEF7AE499}"/>
    <dgm:cxn modelId="{A46928BF-82FD-EA4E-B71E-4FB30CFD0AC5}" type="presOf" srcId="{78F12B0A-1770-B943-90A4-91AC38189ADC}" destId="{002F71C5-932B-5145-95E1-F71002B1D3FD}" srcOrd="0" destOrd="0" presId="urn:microsoft.com/office/officeart/2005/8/layout/hierarchy1"/>
    <dgm:cxn modelId="{8392C1A0-D439-2241-8804-BC3F3206D743}" type="presOf" srcId="{8D9D142A-7590-4654-9EC9-2ECFD694ABAA}" destId="{B2CBEBE7-3AC4-4C9F-8AE1-667F1AAC3783}" srcOrd="0" destOrd="0" presId="urn:microsoft.com/office/officeart/2005/8/layout/hierarchy1"/>
    <dgm:cxn modelId="{99E9C0F2-4138-4FB5-A557-69607E778D9F}" srcId="{397EE63D-ECF3-47F0-9717-2A77507B9DFC}" destId="{8D9D142A-7590-4654-9EC9-2ECFD694ABAA}" srcOrd="1" destOrd="0" parTransId="{2D7FAAB0-36D9-4B4F-AE92-A88D2E01F525}" sibTransId="{0D189FA1-A75D-4615-AE29-322329A50AAE}"/>
    <dgm:cxn modelId="{37397327-4119-C546-BEB5-C30506741ED9}" type="presOf" srcId="{3B5A0AE3-11D8-4F46-87BA-9E64913FFA6C}" destId="{529839B3-4AB7-4E14-BAA8-ECDD1194A9E1}" srcOrd="0" destOrd="0" presId="urn:microsoft.com/office/officeart/2005/8/layout/hierarchy1"/>
    <dgm:cxn modelId="{98353817-14A5-6D46-9B29-68AFD4997931}" type="presOf" srcId="{CCF04F2C-C19F-4D89-B6DC-FDB51E5E6551}" destId="{DC84B54E-7D68-44DD-B899-6C20F69521EB}" srcOrd="0" destOrd="0" presId="urn:microsoft.com/office/officeart/2005/8/layout/hierarchy1"/>
    <dgm:cxn modelId="{7767BC58-A89A-494A-8A3D-70EE60BF94E4}" type="presOf" srcId="{06DB697F-CF5F-1A44-A9E5-0CBF09D5CD82}" destId="{186D4772-189E-4844-9805-A2592AD4FBF7}" srcOrd="0" destOrd="0" presId="urn:microsoft.com/office/officeart/2005/8/layout/hierarchy1"/>
    <dgm:cxn modelId="{EBAE2C38-B845-5A45-8F58-C1E57E0C9397}" srcId="{3B5A0AE3-11D8-4F46-87BA-9E64913FFA6C}" destId="{78F12B0A-1770-B943-90A4-91AC38189ADC}" srcOrd="0" destOrd="0" parTransId="{7EBBCF1C-DE1A-1C43-9B6D-AD6E5E163FB6}" sibTransId="{E4598B60-971E-C443-8B4B-447C50E29899}"/>
    <dgm:cxn modelId="{00ACFBB4-AFBA-AA4C-A20F-4EE2CCAC0200}" type="presOf" srcId="{2D6406CB-B9F0-794D-9594-B42FAA307788}" destId="{F9A6135B-F66E-2444-BBDE-04B808ED597E}" srcOrd="0" destOrd="0" presId="urn:microsoft.com/office/officeart/2005/8/layout/hierarchy1"/>
    <dgm:cxn modelId="{837BCA1B-DAE2-7846-9780-CB0A64AD7FAF}" srcId="{3B5A0AE3-11D8-4F46-87BA-9E64913FFA6C}" destId="{0298F6DB-5FAD-2347-A895-F4B26908B38A}" srcOrd="2" destOrd="0" parTransId="{10BD17EC-91B9-EA4A-AF4F-478180A55412}" sibTransId="{CCD26571-6D58-964C-96F3-F2A569D37E41}"/>
    <dgm:cxn modelId="{CF6E9E6A-8583-C440-95A0-2ECC42E92474}" type="presOf" srcId="{2D7FAAB0-36D9-4B4F-AE92-A88D2E01F525}" destId="{65D7FB31-C366-438E-9E30-93BB65A0B799}" srcOrd="0" destOrd="0" presId="urn:microsoft.com/office/officeart/2005/8/layout/hierarchy1"/>
    <dgm:cxn modelId="{084E151B-3206-419C-AE24-F29A6D820472}" srcId="{397EE63D-ECF3-47F0-9717-2A77507B9DFC}" destId="{3B5A0AE3-11D8-4F46-87BA-9E64913FFA6C}" srcOrd="0" destOrd="0" parTransId="{8E250158-C5CC-41DF-BE0E-C42F948ED2B7}" sibTransId="{5A7F8754-ED76-483B-9FE1-DF13C37AF816}"/>
    <dgm:cxn modelId="{D9A3891B-5108-104F-AEE1-296DA06E1C3B}" type="presParOf" srcId="{DC84B54E-7D68-44DD-B899-6C20F69521EB}" destId="{A08FF949-89FA-41C5-901A-EB54A7CD7770}" srcOrd="0" destOrd="0" presId="urn:microsoft.com/office/officeart/2005/8/layout/hierarchy1"/>
    <dgm:cxn modelId="{6AF5FA6D-DB96-9643-928B-9CEEB05FCB1A}" type="presParOf" srcId="{A08FF949-89FA-41C5-901A-EB54A7CD7770}" destId="{4F73C880-B1B4-49CA-8F69-39E6AB7B1994}" srcOrd="0" destOrd="0" presId="urn:microsoft.com/office/officeart/2005/8/layout/hierarchy1"/>
    <dgm:cxn modelId="{428458E9-E25E-504C-AEDB-ED15DE512627}" type="presParOf" srcId="{4F73C880-B1B4-49CA-8F69-39E6AB7B1994}" destId="{CE915452-80F7-4979-81C5-E260096B66C0}" srcOrd="0" destOrd="0" presId="urn:microsoft.com/office/officeart/2005/8/layout/hierarchy1"/>
    <dgm:cxn modelId="{0D71F0C8-8139-7041-BC2E-E640578F14CB}" type="presParOf" srcId="{4F73C880-B1B4-49CA-8F69-39E6AB7B1994}" destId="{336371DD-5C2F-4436-AE75-55B01D4F7054}" srcOrd="1" destOrd="0" presId="urn:microsoft.com/office/officeart/2005/8/layout/hierarchy1"/>
    <dgm:cxn modelId="{A492DC6B-DB51-7C4F-B177-CD5CD242AEFF}" type="presParOf" srcId="{A08FF949-89FA-41C5-901A-EB54A7CD7770}" destId="{14AD6044-51AB-4796-AF40-43882A48D2E6}" srcOrd="1" destOrd="0" presId="urn:microsoft.com/office/officeart/2005/8/layout/hierarchy1"/>
    <dgm:cxn modelId="{5E8E0671-B0FA-724C-87CA-BF716E758875}" type="presParOf" srcId="{14AD6044-51AB-4796-AF40-43882A48D2E6}" destId="{6F2817AE-7B10-4DE1-AA94-54D32E5F2B1D}" srcOrd="0" destOrd="0" presId="urn:microsoft.com/office/officeart/2005/8/layout/hierarchy1"/>
    <dgm:cxn modelId="{1B8B368F-8D42-2F40-881F-ADC139797BEC}" type="presParOf" srcId="{14AD6044-51AB-4796-AF40-43882A48D2E6}" destId="{15811A7D-DA0A-4E75-94BD-FBFDAC3601EE}" srcOrd="1" destOrd="0" presId="urn:microsoft.com/office/officeart/2005/8/layout/hierarchy1"/>
    <dgm:cxn modelId="{F8E2364B-3BBE-964A-A4B8-F5527E992076}" type="presParOf" srcId="{15811A7D-DA0A-4E75-94BD-FBFDAC3601EE}" destId="{D9BAE605-4D90-4560-AD5C-93AA9AFBBA0F}" srcOrd="0" destOrd="0" presId="urn:microsoft.com/office/officeart/2005/8/layout/hierarchy1"/>
    <dgm:cxn modelId="{D8418347-3D39-604E-9301-EF17CD8C911E}" type="presParOf" srcId="{D9BAE605-4D90-4560-AD5C-93AA9AFBBA0F}" destId="{6BD3E854-D0E3-4CD4-AB16-3542503031B6}" srcOrd="0" destOrd="0" presId="urn:microsoft.com/office/officeart/2005/8/layout/hierarchy1"/>
    <dgm:cxn modelId="{9F224EA9-C259-DF4A-AAD6-0937ABA5E29B}" type="presParOf" srcId="{D9BAE605-4D90-4560-AD5C-93AA9AFBBA0F}" destId="{529839B3-4AB7-4E14-BAA8-ECDD1194A9E1}" srcOrd="1" destOrd="0" presId="urn:microsoft.com/office/officeart/2005/8/layout/hierarchy1"/>
    <dgm:cxn modelId="{974E6E22-94AA-0A45-AB92-B5053E8CCC43}" type="presParOf" srcId="{15811A7D-DA0A-4E75-94BD-FBFDAC3601EE}" destId="{669B4A2F-38C8-4854-8C19-B8404B292F6E}" srcOrd="1" destOrd="0" presId="urn:microsoft.com/office/officeart/2005/8/layout/hierarchy1"/>
    <dgm:cxn modelId="{062D48AD-E895-D842-ACFD-3AA04E4ED179}" type="presParOf" srcId="{669B4A2F-38C8-4854-8C19-B8404B292F6E}" destId="{1D0DF3F0-4F86-884A-9F91-B030E559BA0C}" srcOrd="0" destOrd="0" presId="urn:microsoft.com/office/officeart/2005/8/layout/hierarchy1"/>
    <dgm:cxn modelId="{F0A419B5-4373-9E4A-A89D-35937BFB57EE}" type="presParOf" srcId="{669B4A2F-38C8-4854-8C19-B8404B292F6E}" destId="{9252013B-DF1E-2048-8AF0-BA0D230E7A62}" srcOrd="1" destOrd="0" presId="urn:microsoft.com/office/officeart/2005/8/layout/hierarchy1"/>
    <dgm:cxn modelId="{84AA6BC6-BC4A-C64F-96DB-0E7A95FD524C}" type="presParOf" srcId="{9252013B-DF1E-2048-8AF0-BA0D230E7A62}" destId="{976C84B9-0A08-084B-9825-2DB4286C9D33}" srcOrd="0" destOrd="0" presId="urn:microsoft.com/office/officeart/2005/8/layout/hierarchy1"/>
    <dgm:cxn modelId="{02B8C266-D908-F54D-AA2D-D6357938A2F2}" type="presParOf" srcId="{976C84B9-0A08-084B-9825-2DB4286C9D33}" destId="{1081343F-1883-294F-816E-817544E10DF8}" srcOrd="0" destOrd="0" presId="urn:microsoft.com/office/officeart/2005/8/layout/hierarchy1"/>
    <dgm:cxn modelId="{95C7EEB2-0ADD-6042-95A7-60978D541375}" type="presParOf" srcId="{976C84B9-0A08-084B-9825-2DB4286C9D33}" destId="{002F71C5-932B-5145-95E1-F71002B1D3FD}" srcOrd="1" destOrd="0" presId="urn:microsoft.com/office/officeart/2005/8/layout/hierarchy1"/>
    <dgm:cxn modelId="{6F8B3437-975D-3F43-B12C-74E9C3A9BA4B}" type="presParOf" srcId="{9252013B-DF1E-2048-8AF0-BA0D230E7A62}" destId="{51BC219A-BC9F-D946-B918-FAFC29DF3152}" srcOrd="1" destOrd="0" presId="urn:microsoft.com/office/officeart/2005/8/layout/hierarchy1"/>
    <dgm:cxn modelId="{35B37880-0FDA-3E4D-94B2-6D113306400D}" type="presParOf" srcId="{669B4A2F-38C8-4854-8C19-B8404B292F6E}" destId="{186D4772-189E-4844-9805-A2592AD4FBF7}" srcOrd="2" destOrd="0" presId="urn:microsoft.com/office/officeart/2005/8/layout/hierarchy1"/>
    <dgm:cxn modelId="{589F741E-4306-B547-964C-8CF46E39ACB9}" type="presParOf" srcId="{669B4A2F-38C8-4854-8C19-B8404B292F6E}" destId="{1CA46FA3-6F3E-544B-B311-07BB2C4465DE}" srcOrd="3" destOrd="0" presId="urn:microsoft.com/office/officeart/2005/8/layout/hierarchy1"/>
    <dgm:cxn modelId="{3C146AAF-39F8-DC4D-9684-07DF7B4EF357}" type="presParOf" srcId="{1CA46FA3-6F3E-544B-B311-07BB2C4465DE}" destId="{E651FAB4-D63C-3F43-9792-4F6E8AB240B0}" srcOrd="0" destOrd="0" presId="urn:microsoft.com/office/officeart/2005/8/layout/hierarchy1"/>
    <dgm:cxn modelId="{7F6413CF-DF05-5C49-8847-A57D9776B063}" type="presParOf" srcId="{E651FAB4-D63C-3F43-9792-4F6E8AB240B0}" destId="{B891BAB2-7599-3344-943A-E5BFE81260B3}" srcOrd="0" destOrd="0" presId="urn:microsoft.com/office/officeart/2005/8/layout/hierarchy1"/>
    <dgm:cxn modelId="{79DD360E-6912-DB40-BFE5-9A177E386A31}" type="presParOf" srcId="{E651FAB4-D63C-3F43-9792-4F6E8AB240B0}" destId="{F9A6135B-F66E-2444-BBDE-04B808ED597E}" srcOrd="1" destOrd="0" presId="urn:microsoft.com/office/officeart/2005/8/layout/hierarchy1"/>
    <dgm:cxn modelId="{83C5DCDA-E481-ED42-97EA-4EA3713496DC}" type="presParOf" srcId="{1CA46FA3-6F3E-544B-B311-07BB2C4465DE}" destId="{FC510762-3DDF-DC41-8C0A-9171FD07C15C}" srcOrd="1" destOrd="0" presId="urn:microsoft.com/office/officeart/2005/8/layout/hierarchy1"/>
    <dgm:cxn modelId="{4EF54842-A94A-A54B-A3A9-5200E6C8FEC6}" type="presParOf" srcId="{669B4A2F-38C8-4854-8C19-B8404B292F6E}" destId="{EDF88CCB-3285-A441-AB4D-BAEB8B7B3494}" srcOrd="4" destOrd="0" presId="urn:microsoft.com/office/officeart/2005/8/layout/hierarchy1"/>
    <dgm:cxn modelId="{8BAA95DD-DA57-7744-9E60-1F134B0B48B1}" type="presParOf" srcId="{669B4A2F-38C8-4854-8C19-B8404B292F6E}" destId="{564A5681-3EF2-7441-AEBA-8236FA1B4FFF}" srcOrd="5" destOrd="0" presId="urn:microsoft.com/office/officeart/2005/8/layout/hierarchy1"/>
    <dgm:cxn modelId="{03FE67DC-D6EA-3C44-9B90-770A60AF9B47}" type="presParOf" srcId="{564A5681-3EF2-7441-AEBA-8236FA1B4FFF}" destId="{51B838F4-B96B-124F-99D3-1DAF37920CEC}" srcOrd="0" destOrd="0" presId="urn:microsoft.com/office/officeart/2005/8/layout/hierarchy1"/>
    <dgm:cxn modelId="{619BE25F-6AD7-E642-BACB-4EDDBBF92FF8}" type="presParOf" srcId="{51B838F4-B96B-124F-99D3-1DAF37920CEC}" destId="{01A4CDA2-4633-674C-A549-9F665F7E1D38}" srcOrd="0" destOrd="0" presId="urn:microsoft.com/office/officeart/2005/8/layout/hierarchy1"/>
    <dgm:cxn modelId="{E33C95EC-DF37-4B48-8048-F77DCF1C1C39}" type="presParOf" srcId="{51B838F4-B96B-124F-99D3-1DAF37920CEC}" destId="{1164B5C2-D8FF-0F4B-B354-4ADC577B8A40}" srcOrd="1" destOrd="0" presId="urn:microsoft.com/office/officeart/2005/8/layout/hierarchy1"/>
    <dgm:cxn modelId="{02CD2EF9-E1C8-FB4D-B3CE-DCDD33B178A7}" type="presParOf" srcId="{564A5681-3EF2-7441-AEBA-8236FA1B4FFF}" destId="{79EB8435-A9BC-7B4B-9441-1616F6D136BE}" srcOrd="1" destOrd="0" presId="urn:microsoft.com/office/officeart/2005/8/layout/hierarchy1"/>
    <dgm:cxn modelId="{5D554CF8-5F78-6F44-8DD6-25C99955E529}" type="presParOf" srcId="{14AD6044-51AB-4796-AF40-43882A48D2E6}" destId="{65D7FB31-C366-438E-9E30-93BB65A0B799}" srcOrd="2" destOrd="0" presId="urn:microsoft.com/office/officeart/2005/8/layout/hierarchy1"/>
    <dgm:cxn modelId="{6DB50CED-F585-814F-8A4B-F2A696AA0CC2}" type="presParOf" srcId="{14AD6044-51AB-4796-AF40-43882A48D2E6}" destId="{740CB0C5-83D7-4141-B77D-FB49F8AE7EF7}" srcOrd="3" destOrd="0" presId="urn:microsoft.com/office/officeart/2005/8/layout/hierarchy1"/>
    <dgm:cxn modelId="{D3FE2358-BD12-A044-8D53-3266BE0D1993}" type="presParOf" srcId="{740CB0C5-83D7-4141-B77D-FB49F8AE7EF7}" destId="{8C13019A-536D-4589-9A80-130E6969A5BA}" srcOrd="0" destOrd="0" presId="urn:microsoft.com/office/officeart/2005/8/layout/hierarchy1"/>
    <dgm:cxn modelId="{F292C1E8-A6D7-1F45-885A-B6AE4C5B14AC}" type="presParOf" srcId="{8C13019A-536D-4589-9A80-130E6969A5BA}" destId="{3AA4B836-737A-4DC4-A49C-802D9A3EE7B2}" srcOrd="0" destOrd="0" presId="urn:microsoft.com/office/officeart/2005/8/layout/hierarchy1"/>
    <dgm:cxn modelId="{5979842B-4359-E54A-B7E4-E6C0C18FB214}" type="presParOf" srcId="{8C13019A-536D-4589-9A80-130E6969A5BA}" destId="{B2CBEBE7-3AC4-4C9F-8AE1-667F1AAC3783}" srcOrd="1" destOrd="0" presId="urn:microsoft.com/office/officeart/2005/8/layout/hierarchy1"/>
    <dgm:cxn modelId="{28EEB5D7-6B00-AE4D-9F11-023645D88805}" type="presParOf" srcId="{740CB0C5-83D7-4141-B77D-FB49F8AE7EF7}" destId="{5BFAFB8C-449B-45BA-9467-1535A71BDC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7FB31-C366-438E-9E30-93BB65A0B799}">
      <dsp:nvSpPr>
        <dsp:cNvPr id="0" name=""/>
        <dsp:cNvSpPr/>
      </dsp:nvSpPr>
      <dsp:spPr>
        <a:xfrm>
          <a:off x="4607221" y="665198"/>
          <a:ext cx="879726" cy="498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963"/>
              </a:lnTo>
              <a:lnTo>
                <a:pt x="879726" y="381963"/>
              </a:lnTo>
              <a:lnTo>
                <a:pt x="879726" y="498355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88CCB-3285-A441-AB4D-BAEB8B7B3494}">
      <dsp:nvSpPr>
        <dsp:cNvPr id="0" name=""/>
        <dsp:cNvSpPr/>
      </dsp:nvSpPr>
      <dsp:spPr>
        <a:xfrm>
          <a:off x="3951336" y="1961374"/>
          <a:ext cx="1535611" cy="365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013"/>
              </a:lnTo>
              <a:lnTo>
                <a:pt x="1535611" y="249013"/>
              </a:lnTo>
              <a:lnTo>
                <a:pt x="1535611" y="365405"/>
              </a:lnTo>
            </a:path>
          </a:pathLst>
        </a:custGeom>
        <a:noFill/>
        <a:ln w="25400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D4772-189E-4844-9805-A2592AD4FBF7}">
      <dsp:nvSpPr>
        <dsp:cNvPr id="0" name=""/>
        <dsp:cNvSpPr/>
      </dsp:nvSpPr>
      <dsp:spPr>
        <a:xfrm>
          <a:off x="3905616" y="1961374"/>
          <a:ext cx="91440" cy="365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405"/>
              </a:lnTo>
            </a:path>
          </a:pathLst>
        </a:custGeom>
        <a:noFill/>
        <a:ln w="25400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DF3F0-4F86-884A-9F91-B030E559BA0C}">
      <dsp:nvSpPr>
        <dsp:cNvPr id="0" name=""/>
        <dsp:cNvSpPr/>
      </dsp:nvSpPr>
      <dsp:spPr>
        <a:xfrm>
          <a:off x="2415725" y="1961374"/>
          <a:ext cx="1535611" cy="365405"/>
        </a:xfrm>
        <a:custGeom>
          <a:avLst/>
          <a:gdLst/>
          <a:ahLst/>
          <a:cxnLst/>
          <a:rect l="0" t="0" r="0" b="0"/>
          <a:pathLst>
            <a:path>
              <a:moveTo>
                <a:pt x="1535611" y="0"/>
              </a:moveTo>
              <a:lnTo>
                <a:pt x="1535611" y="249013"/>
              </a:lnTo>
              <a:lnTo>
                <a:pt x="0" y="249013"/>
              </a:lnTo>
              <a:lnTo>
                <a:pt x="0" y="365405"/>
              </a:lnTo>
            </a:path>
          </a:pathLst>
        </a:custGeom>
        <a:noFill/>
        <a:ln w="25400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817AE-7B10-4DE1-AA94-54D32E5F2B1D}">
      <dsp:nvSpPr>
        <dsp:cNvPr id="0" name=""/>
        <dsp:cNvSpPr/>
      </dsp:nvSpPr>
      <dsp:spPr>
        <a:xfrm>
          <a:off x="3951336" y="665198"/>
          <a:ext cx="655884" cy="498355"/>
        </a:xfrm>
        <a:custGeom>
          <a:avLst/>
          <a:gdLst/>
          <a:ahLst/>
          <a:cxnLst/>
          <a:rect l="0" t="0" r="0" b="0"/>
          <a:pathLst>
            <a:path>
              <a:moveTo>
                <a:pt x="655884" y="0"/>
              </a:moveTo>
              <a:lnTo>
                <a:pt x="655884" y="381963"/>
              </a:lnTo>
              <a:lnTo>
                <a:pt x="0" y="381963"/>
              </a:lnTo>
              <a:lnTo>
                <a:pt x="0" y="498355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15452-80F7-4979-81C5-E260096B66C0}">
      <dsp:nvSpPr>
        <dsp:cNvPr id="0" name=""/>
        <dsp:cNvSpPr/>
      </dsp:nvSpPr>
      <dsp:spPr>
        <a:xfrm>
          <a:off x="3979017" y="-132620"/>
          <a:ext cx="1256409" cy="79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371DD-5C2F-4436-AE75-55B01D4F7054}">
      <dsp:nvSpPr>
        <dsp:cNvPr id="0" name=""/>
        <dsp:cNvSpPr/>
      </dsp:nvSpPr>
      <dsp:spPr>
        <a:xfrm>
          <a:off x="4118618" y="0"/>
          <a:ext cx="1256409" cy="79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HIPAA</a:t>
          </a:r>
        </a:p>
      </dsp:txBody>
      <dsp:txXfrm>
        <a:off x="4141985" y="23367"/>
        <a:ext cx="1209675" cy="751085"/>
      </dsp:txXfrm>
    </dsp:sp>
    <dsp:sp modelId="{6BD3E854-D0E3-4CD4-AB16-3542503031B6}">
      <dsp:nvSpPr>
        <dsp:cNvPr id="0" name=""/>
        <dsp:cNvSpPr/>
      </dsp:nvSpPr>
      <dsp:spPr>
        <a:xfrm>
          <a:off x="3323132" y="1163554"/>
          <a:ext cx="1256409" cy="79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839B3-4AB7-4E14-BAA8-ECDD1194A9E1}">
      <dsp:nvSpPr>
        <dsp:cNvPr id="0" name=""/>
        <dsp:cNvSpPr/>
      </dsp:nvSpPr>
      <dsp:spPr>
        <a:xfrm>
          <a:off x="3462733" y="1296175"/>
          <a:ext cx="1256409" cy="79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By Policy</a:t>
          </a:r>
        </a:p>
      </dsp:txBody>
      <dsp:txXfrm>
        <a:off x="3486100" y="1319542"/>
        <a:ext cx="1209675" cy="751085"/>
      </dsp:txXfrm>
    </dsp:sp>
    <dsp:sp modelId="{1081343F-1883-294F-816E-817544E10DF8}">
      <dsp:nvSpPr>
        <dsp:cNvPr id="0" name=""/>
        <dsp:cNvSpPr/>
      </dsp:nvSpPr>
      <dsp:spPr>
        <a:xfrm>
          <a:off x="1787521" y="2326780"/>
          <a:ext cx="1256409" cy="79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F71C5-932B-5145-95E1-F71002B1D3FD}">
      <dsp:nvSpPr>
        <dsp:cNvPr id="0" name=""/>
        <dsp:cNvSpPr/>
      </dsp:nvSpPr>
      <dsp:spPr>
        <a:xfrm>
          <a:off x="1927122" y="2459401"/>
          <a:ext cx="1256409" cy="79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Health Care Provider</a:t>
          </a:r>
        </a:p>
      </dsp:txBody>
      <dsp:txXfrm>
        <a:off x="1950489" y="2482768"/>
        <a:ext cx="1209675" cy="751085"/>
      </dsp:txXfrm>
    </dsp:sp>
    <dsp:sp modelId="{B891BAB2-7599-3344-943A-E5BFE81260B3}">
      <dsp:nvSpPr>
        <dsp:cNvPr id="0" name=""/>
        <dsp:cNvSpPr/>
      </dsp:nvSpPr>
      <dsp:spPr>
        <a:xfrm>
          <a:off x="3323132" y="2326780"/>
          <a:ext cx="1256409" cy="79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6135B-F66E-2444-BBDE-04B808ED597E}">
      <dsp:nvSpPr>
        <dsp:cNvPr id="0" name=""/>
        <dsp:cNvSpPr/>
      </dsp:nvSpPr>
      <dsp:spPr>
        <a:xfrm>
          <a:off x="3462733" y="2459401"/>
          <a:ext cx="1256409" cy="79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Health Care Plan</a:t>
          </a:r>
        </a:p>
      </dsp:txBody>
      <dsp:txXfrm>
        <a:off x="3486100" y="2482768"/>
        <a:ext cx="1209675" cy="751085"/>
      </dsp:txXfrm>
    </dsp:sp>
    <dsp:sp modelId="{01A4CDA2-4633-674C-A549-9F665F7E1D38}">
      <dsp:nvSpPr>
        <dsp:cNvPr id="0" name=""/>
        <dsp:cNvSpPr/>
      </dsp:nvSpPr>
      <dsp:spPr>
        <a:xfrm>
          <a:off x="4858743" y="2326780"/>
          <a:ext cx="1256409" cy="79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4B5C2-D8FF-0F4B-B354-4ADC577B8A40}">
      <dsp:nvSpPr>
        <dsp:cNvPr id="0" name=""/>
        <dsp:cNvSpPr/>
      </dsp:nvSpPr>
      <dsp:spPr>
        <a:xfrm>
          <a:off x="4998344" y="2459401"/>
          <a:ext cx="1256409" cy="79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Clearinghouse</a:t>
          </a:r>
        </a:p>
      </dsp:txBody>
      <dsp:txXfrm>
        <a:off x="5021711" y="2482768"/>
        <a:ext cx="1209675" cy="751085"/>
      </dsp:txXfrm>
    </dsp:sp>
    <dsp:sp modelId="{3AA4B836-737A-4DC4-A49C-802D9A3EE7B2}">
      <dsp:nvSpPr>
        <dsp:cNvPr id="0" name=""/>
        <dsp:cNvSpPr/>
      </dsp:nvSpPr>
      <dsp:spPr>
        <a:xfrm>
          <a:off x="4858743" y="1163554"/>
          <a:ext cx="1256409" cy="79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BEBE7-3AC4-4C9F-8AE1-667F1AAC3783}">
      <dsp:nvSpPr>
        <dsp:cNvPr id="0" name=""/>
        <dsp:cNvSpPr/>
      </dsp:nvSpPr>
      <dsp:spPr>
        <a:xfrm>
          <a:off x="4998344" y="1296175"/>
          <a:ext cx="1256409" cy="79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By Contract</a:t>
          </a:r>
        </a:p>
      </dsp:txBody>
      <dsp:txXfrm>
        <a:off x="5021711" y="1319542"/>
        <a:ext cx="1209675" cy="751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1DE6F-A798-B74D-962D-410B6BDB42D7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96BA-48DE-8F48-9263-A759AF82C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4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2FAC8-2A16-C44E-8F6F-12045D942A6D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1A3D-B870-0D41-859F-E0B744EA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7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20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There are two ways you can be “obligated” to implement HIPAA, By Policy or By Contract</a:t>
            </a:r>
          </a:p>
          <a:p>
            <a:pPr lvl="0">
              <a:spcBef>
                <a:spcPts val="0"/>
              </a:spcBef>
              <a:buNone/>
            </a:pPr>
            <a:endParaRPr lang="en-US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By Policy:</a:t>
            </a:r>
          </a:p>
          <a:p>
            <a:pPr marL="228600" lvl="0" indent="-228600">
              <a:spcBef>
                <a:spcPts val="0"/>
              </a:spcBef>
              <a:buAutoNum type="arabicPeriod"/>
            </a:pPr>
            <a:r>
              <a:rPr lang="en-US" sz="1200" b="1" i="0" u="none" strike="noStrike" kern="1200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Health Care Provider </a:t>
            </a:r>
            <a:r>
              <a:rPr lang="en-US" sz="1200" b="0" i="0" u="none" strike="noStrike" kern="1200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(Doctors, Clinics, Psychologists, Dentists, Chiropractors, Nursing Homes, Pharmacies) 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...</a:t>
            </a:r>
            <a:r>
              <a:rPr lang="en-US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but only if they transmit any information in an electronic form in connection with a transaction for which HHS has adopted a standard.</a:t>
            </a:r>
          </a:p>
          <a:p>
            <a:pPr marL="228600" lvl="0" indent="-228600">
              <a:spcBef>
                <a:spcPts val="0"/>
              </a:spcBef>
              <a:buAutoNum type="arabicPeriod"/>
            </a:pPr>
            <a:r>
              <a:rPr lang="en-US" sz="1200" b="1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Health</a:t>
            </a:r>
            <a:r>
              <a:rPr lang="en-US" sz="1200" b="1" i="0" u="none" strike="noStrike" kern="1200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Plan</a:t>
            </a:r>
            <a:r>
              <a:rPr lang="en-US" sz="1200" b="0" i="0" u="none" strike="noStrike" kern="1200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(Health Insurance Companies, HMOs, Company Health Plans, Government Programs_</a:t>
            </a:r>
          </a:p>
          <a:p>
            <a:pPr marL="228600" lvl="0" indent="-228600">
              <a:spcBef>
                <a:spcPts val="0"/>
              </a:spcBef>
              <a:buAutoNum type="arabicPeriod"/>
            </a:pPr>
            <a:r>
              <a:rPr lang="en-US" sz="1200" b="1" i="0" u="none" strike="noStrike" kern="1200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Health Care Clearinghouse</a:t>
            </a:r>
            <a:r>
              <a:rPr lang="en-US" sz="1200" b="0" i="0" u="none" strike="noStrike" kern="1200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process nonstandard health information they receive from another entity into a standard (i.e., standard electronic format or data content), or vice versa.</a:t>
            </a:r>
          </a:p>
          <a:p>
            <a:pPr marL="0" lvl="0" indent="0">
              <a:spcBef>
                <a:spcPts val="0"/>
              </a:spcBef>
              <a:buFontTx/>
              <a:buNone/>
            </a:pPr>
            <a:endParaRPr lang="en-US" sz="1200" b="0" i="0" u="none" strike="noStrike" kern="1200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FontTx/>
              <a:buNone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By Contract:  You sign a contract indicating that you will implement HIPAA safeguards.</a:t>
            </a: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410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Health Information – Data Protection IAW 2.214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Health information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means any information, including genetic information, whether oral or recorded in any form or medium, that: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Is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created or received by a health care provider, health plan, public health authority, employer, life insurer, school or university, or health care clearinghouse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; and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Relates to the past, present, or future physical or mental health or condition of an individual; the provision of health care to an individual; or the past, present, or future payment for the provision of health care to an individual. </a:t>
            </a:r>
            <a:endParaRPr lang="en-US" sz="1200" b="1" i="0" u="none" strike="noStrike" kern="1200" cap="none" dirty="0">
              <a:solidFill>
                <a:schemeClr val="dk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>
              <a:buFontTx/>
              <a:buNone/>
            </a:pPr>
            <a:endParaRPr lang="en-US" sz="1200" b="1" i="0" u="none" strike="noStrike" kern="1200" cap="none" dirty="0">
              <a:solidFill>
                <a:schemeClr val="dk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>
              <a:buFontTx/>
              <a:buNone/>
            </a:pPr>
            <a:r>
              <a:rPr lang="en-US" sz="1200" b="1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Individually identifiable health information – IAW 2.217</a:t>
            </a:r>
          </a:p>
          <a:p>
            <a:pPr>
              <a:buFontTx/>
              <a:buNone/>
            </a:pPr>
            <a:r>
              <a:rPr lang="en-US" sz="1200" b="1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Individually identifiable health information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endParaRPr lang="en-US" sz="1200" b="1" i="0" u="none" strike="noStrike" kern="1200" cap="none" dirty="0">
              <a:solidFill>
                <a:schemeClr val="dk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>
              <a:buFontTx/>
              <a:buNone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is information, including demographic data, that relates to: 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the individual’s past, present or future physical or mental health or condition,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the provision of health care to the individual, or 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the past, present, or future payment for the provision of health care to the individual, and that identifies the individual or for which there is a reasonable basis to believe can be used to identify the individual. Individually identifiable health information includes many common identifiers (e.g., name, address, birth date, Social Security Number). 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dirty="0">
              <a:solidFill>
                <a:schemeClr val="dk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Protected Health Information – IAW 2.217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/>
            </a:r>
            <a:b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en-US" sz="1200" b="1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Protected Health Information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is all "individually identifiable health information" held or transmitted by a covered entity or its business associate, in any form or media, whether electronic, paper, or oral. </a:t>
            </a:r>
          </a:p>
          <a:p>
            <a:pPr>
              <a:buFontTx/>
              <a:buNone/>
            </a:pPr>
            <a:endParaRPr lang="en-US" sz="1200" b="0" i="0" u="none" strike="noStrike" kern="1200" cap="none" dirty="0">
              <a:solidFill>
                <a:schemeClr val="dk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>
              <a:buFontTx/>
              <a:buNone/>
            </a:pP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University Units that collect, use, transmit, and/or store IIHI but are not designated as UH Covered Components are still required to: (1) protect IIHI in accordance with applicable HIPAA privacy and security policies and (2) comply with the operational procedures set forth herein.</a:t>
            </a:r>
          </a:p>
          <a:p>
            <a:pPr lvl="0">
              <a:spcBef>
                <a:spcPts val="0"/>
              </a:spcBef>
              <a:buFontTx/>
              <a:buNone/>
            </a:pPr>
            <a:endParaRPr lang="en-US" dirty="0"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4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43001"/>
            <a:ext cx="649815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Helvetica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2474259"/>
            <a:ext cx="6498159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8904"/>
            <a:ext cx="4079545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340893"/>
            <a:ext cx="4079545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5"/>
            <a:ext cx="36576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276227"/>
            <a:ext cx="1524000" cy="418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276227"/>
            <a:ext cx="6689726" cy="418147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514601"/>
            <a:ext cx="8416925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3578273"/>
            <a:ext cx="8416925" cy="729503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7" y="1802358"/>
            <a:ext cx="8056563" cy="1021557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7" y="2802004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682"/>
            <a:ext cx="8042276" cy="10027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3840480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6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3"/>
            <a:ext cx="384048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96830" y="4706752"/>
            <a:ext cx="2133600" cy="273844"/>
          </a:xfrm>
          <a:prstGeom prst="rect">
            <a:avLst/>
          </a:prstGeom>
        </p:spPr>
        <p:txBody>
          <a:bodyPr/>
          <a:lstStyle/>
          <a:p>
            <a:fld id="{D149D2E8-2BFE-A24D-BA66-44B1CF7DF58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60" y="4706752"/>
            <a:ext cx="4840941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4706752"/>
            <a:ext cx="990600" cy="273844"/>
          </a:xfrm>
          <a:prstGeom prst="rect">
            <a:avLst/>
          </a:prstGeom>
        </p:spPr>
        <p:txBody>
          <a:bodyPr/>
          <a:lstStyle/>
          <a:p>
            <a:fld id="{24D3E254-982A-6749-ACD9-7BFFEA472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432302"/>
            <a:ext cx="8042276" cy="7808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440770"/>
            <a:ext cx="8042276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>
          <a:solidFill>
            <a:schemeClr val="accent1"/>
          </a:solidFill>
          <a:latin typeface="Helvetica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/>
          </a:solidFill>
          <a:latin typeface="Helvetica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di@hawaii.edu" TargetMode="External"/><Relationship Id="rId4" Type="http://schemas.openxmlformats.org/officeDocument/2006/relationships/hyperlink" Target="mailto:infosec@hawaii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SzPct val="25000"/>
            </a:pPr>
            <a:r>
              <a:rPr lang="en-US" dirty="0"/>
              <a:t>HIPAA Update</a:t>
            </a:r>
            <a:endParaRPr lang="en-US" sz="46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ea typeface="Calibri"/>
                <a:cs typeface="Helvetica"/>
                <a:sym typeface="Calibri"/>
              </a:rPr>
              <a:t>J. T. Ash</a:t>
            </a: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ea typeface="Calibri"/>
                <a:cs typeface="Helvetica"/>
                <a:sym typeface="Calibri"/>
              </a:rPr>
              <a:t>University of Hawaii System</a:t>
            </a: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ea typeface="Calibri"/>
                <a:cs typeface="Helvetica"/>
                <a:sym typeface="Calibri"/>
              </a:rPr>
              <a:t>HIPAA Compliance Officer</a:t>
            </a: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ct val="25000"/>
              <a:buFont typeface="Noto Sans Symbols"/>
              <a:buNone/>
            </a:pPr>
            <a:r>
              <a:rPr lang="en-US" sz="2400" b="0" i="0" u="sng" strike="noStrike" cap="none" dirty="0">
                <a:solidFill>
                  <a:schemeClr val="hlink"/>
                </a:solidFill>
                <a:ea typeface="Calibri"/>
                <a:cs typeface="Helvetica"/>
                <a:sym typeface="Calibri"/>
                <a:hlinkClick r:id="rId3"/>
              </a:rPr>
              <a:t>jtash@hawaii.edu</a:t>
            </a: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ct val="25000"/>
              <a:buFont typeface="Noto Sans Symbols"/>
              <a:buNone/>
            </a:pPr>
            <a:r>
              <a:rPr lang="en-US" sz="2400" u="sng" dirty="0">
                <a:solidFill>
                  <a:schemeClr val="hlink"/>
                </a:solidFill>
                <a:ea typeface="Calibri"/>
                <a:cs typeface="Helvetica"/>
                <a:sym typeface="Calibri"/>
                <a:hlinkClick r:id="rId4"/>
              </a:rPr>
              <a:t>hipaa</a:t>
            </a:r>
            <a:r>
              <a:rPr lang="en-US" sz="2400" b="0" i="0" u="sng" strike="noStrike" cap="none" dirty="0">
                <a:solidFill>
                  <a:schemeClr val="hlink"/>
                </a:solidFill>
                <a:ea typeface="Calibri"/>
                <a:cs typeface="Helvetica"/>
                <a:sym typeface="Calibri"/>
                <a:hlinkClick r:id="rId4"/>
              </a:rPr>
              <a:t>@hawaii.edu</a:t>
            </a:r>
          </a:p>
          <a:p>
            <a:pPr marL="0" marR="0" lvl="0" indent="0" algn="ctr" rtl="0">
              <a:spcBef>
                <a:spcPts val="300"/>
              </a:spcBef>
              <a:buClr>
                <a:srgbClr val="6DB7D7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532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549275" y="432302"/>
            <a:ext cx="8042276" cy="480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Application of HIPAA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271739"/>
              </p:ext>
            </p:extLst>
          </p:nvPr>
        </p:nvGraphicFramePr>
        <p:xfrm>
          <a:off x="549275" y="1441450"/>
          <a:ext cx="8042275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693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39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SzPct val="25000"/>
            </a:pPr>
            <a:r>
              <a:rPr lang="en-US" sz="3600" i="0" u="none" strike="noStrike" cap="none" dirty="0">
                <a:solidFill>
                  <a:schemeClr val="accent1"/>
                </a:solidFill>
                <a:ea typeface="Arial"/>
                <a:cs typeface="Helvetica"/>
                <a:sym typeface="Arial"/>
              </a:rPr>
              <a:t>Essential </a:t>
            </a:r>
            <a:r>
              <a:rPr lang="en-US" sz="3600" dirty="0">
                <a:cs typeface="Helvetica"/>
              </a:rPr>
              <a:t>Definitions</a:t>
            </a:r>
            <a:endParaRPr lang="en-US" sz="3600" b="0" i="0" u="none" strike="noStrike" cap="none" dirty="0">
              <a:solidFill>
                <a:schemeClr val="accent1"/>
              </a:solidFill>
              <a:ea typeface="Arial"/>
              <a:cs typeface="Helvetica"/>
              <a:sym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82600"/>
            <a:ext cx="9143999" cy="46609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6DB7D7"/>
              </a:buClr>
              <a:buSzPct val="98636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Health Information (including genetic information, whether oral or recorded in any form or medium):</a:t>
            </a:r>
          </a:p>
          <a:p>
            <a:pPr marL="749300" lvl="1" indent="-349250">
              <a:spcBef>
                <a:spcPts val="0"/>
              </a:spcBef>
              <a:buClr>
                <a:srgbClr val="6DB7D7"/>
              </a:buClr>
              <a:buSzPct val="98636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Is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created or received by a health care provider, health plan, public health authority, employer, life insurer, school or university, or health care clearinghouse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; and </a:t>
            </a:r>
          </a:p>
          <a:p>
            <a:pPr marL="749300" lvl="1" indent="-349250">
              <a:spcBef>
                <a:spcPts val="0"/>
              </a:spcBef>
              <a:buClr>
                <a:srgbClr val="6DB7D7"/>
              </a:buClr>
              <a:buSzPct val="98636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Relates to the past, present, or future physical or mental health or condition of an individual; the provision of health care to an individual; or the past, present, or future payment for the provision of health care to an individual. </a:t>
            </a:r>
          </a:p>
          <a:p>
            <a:pPr lvl="0">
              <a:spcBef>
                <a:spcPts val="0"/>
              </a:spcBef>
              <a:buClr>
                <a:srgbClr val="6DB7D7"/>
              </a:buClr>
              <a:buSzPct val="98636"/>
              <a:buFont typeface="Wingdings" charset="2"/>
              <a:buChar char="Ø"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>
              <a:spcBef>
                <a:spcPts val="0"/>
              </a:spcBef>
              <a:buClr>
                <a:srgbClr val="6DB7D7"/>
              </a:buClr>
              <a:buSzPct val="98636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Individually Identifiable Health Information (IIHI):</a:t>
            </a:r>
          </a:p>
          <a:p>
            <a:pPr lvl="1" indent="-342899">
              <a:spcBef>
                <a:spcPts val="0"/>
              </a:spcBef>
              <a:buClr>
                <a:srgbClr val="205C77"/>
              </a:buClr>
              <a:buSzPct val="80188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Includes demographic information that reasonably identifies an individual</a:t>
            </a:r>
          </a:p>
          <a:p>
            <a:pPr lvl="1" indent="-342899">
              <a:spcBef>
                <a:spcPts val="0"/>
              </a:spcBef>
              <a:buClr>
                <a:srgbClr val="205C77"/>
              </a:buClr>
              <a:buSzPct val="80188"/>
              <a:buFont typeface="Wingdings" charset="2"/>
              <a:buChar char="Ø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Created or received by a health care provider/clearinghouse/plan</a:t>
            </a:r>
          </a:p>
          <a:p>
            <a:pPr lvl="1" indent="-342899">
              <a:spcBef>
                <a:spcPts val="0"/>
              </a:spcBef>
              <a:buClr>
                <a:srgbClr val="205C77"/>
              </a:buClr>
              <a:buSzPct val="80188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Relates to physical or mental health of an individual past, present, or future</a:t>
            </a:r>
          </a:p>
          <a:p>
            <a:pPr lvl="1" indent="-342900">
              <a:spcBef>
                <a:spcPts val="0"/>
              </a:spcBef>
              <a:buClr>
                <a:srgbClr val="205C77"/>
              </a:buClr>
              <a:buSzPct val="83858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Involves past, present, or future payment for the provision of health care to an individual</a:t>
            </a:r>
          </a:p>
          <a:p>
            <a:pPr lvl="1" indent="-342899">
              <a:spcBef>
                <a:spcPts val="0"/>
              </a:spcBef>
              <a:buClr>
                <a:srgbClr val="205C77"/>
              </a:buClr>
              <a:buSzPct val="80188"/>
              <a:buFont typeface="Wingdings" charset="2"/>
              <a:buChar char="Ø"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899">
              <a:spcBef>
                <a:spcPts val="0"/>
              </a:spcBef>
              <a:buClr>
                <a:srgbClr val="205C77"/>
              </a:buClr>
              <a:buSzPct val="80188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Protected Health Information (PHI)</a:t>
            </a:r>
          </a:p>
          <a:p>
            <a:pPr lvl="1" indent="-342899">
              <a:spcBef>
                <a:spcPts val="0"/>
              </a:spcBef>
              <a:buClr>
                <a:srgbClr val="205C77"/>
              </a:buClr>
              <a:buSzPct val="80188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IIHI (that is transmitted or maintained electronically or in any other forum or medium) but EXCLUDES: </a:t>
            </a:r>
          </a:p>
          <a:p>
            <a:pPr marL="971550" lvl="2" indent="-285750">
              <a:spcBef>
                <a:spcPts val="0"/>
              </a:spcBef>
              <a:buClr>
                <a:srgbClr val="6DB7D7"/>
              </a:buClr>
              <a:buSzPct val="58125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IIHI in education records covered by FERPA</a:t>
            </a:r>
          </a:p>
          <a:p>
            <a:pPr marL="971550" lvl="2" indent="-285750">
              <a:spcBef>
                <a:spcPts val="0"/>
              </a:spcBef>
              <a:buClr>
                <a:srgbClr val="6DB7D7"/>
              </a:buClr>
              <a:buSzPct val="58125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IIHI in employment records in the unit’s role as an EMPLOYEE</a:t>
            </a:r>
            <a:endParaRPr lang="en-US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" indent="0">
              <a:spcBef>
                <a:spcPts val="0"/>
              </a:spcBef>
              <a:buSzPct val="58125"/>
              <a:buNone/>
            </a:pPr>
            <a:endParaRPr lang="en-US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" indent="0">
              <a:spcBef>
                <a:spcPts val="0"/>
              </a:spcBef>
              <a:buSzPct val="58125"/>
              <a:buNone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66675" indent="0">
              <a:spcBef>
                <a:spcPts val="0"/>
              </a:spcBef>
              <a:buSzPct val="58125"/>
              <a:buNone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9147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wavey.thmx</Template>
  <TotalTime>2135</TotalTime>
  <Words>238</Words>
  <Application>Microsoft Macintosh PowerPoint</Application>
  <PresentationFormat>On-screen Show (16:9)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Helvetica</vt:lpstr>
      <vt:lpstr>ＭＳ Ｐゴシック</vt:lpstr>
      <vt:lpstr>News Gothic MT</vt:lpstr>
      <vt:lpstr>Noto Sans Symbols</vt:lpstr>
      <vt:lpstr>Times New Roman</vt:lpstr>
      <vt:lpstr>Wingdings</vt:lpstr>
      <vt:lpstr>Wingdings 2</vt:lpstr>
      <vt:lpstr>Arial</vt:lpstr>
      <vt:lpstr>Calibri</vt:lpstr>
      <vt:lpstr>wavey</vt:lpstr>
      <vt:lpstr>HIPAA Update</vt:lpstr>
      <vt:lpstr>Application of HIPAA</vt:lpstr>
      <vt:lpstr>Essential Definitions</vt:lpstr>
    </vt:vector>
  </TitlesOfParts>
  <Company>University of Hawaii ITS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</dc:creator>
  <cp:lastModifiedBy>Microsoft Office User</cp:lastModifiedBy>
  <cp:revision>177</cp:revision>
  <cp:lastPrinted>2018-02-20T21:31:54Z</cp:lastPrinted>
  <dcterms:created xsi:type="dcterms:W3CDTF">2017-07-28T00:51:38Z</dcterms:created>
  <dcterms:modified xsi:type="dcterms:W3CDTF">2018-07-13T11:14:58Z</dcterms:modified>
</cp:coreProperties>
</file>